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2.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62" r:id="rId1"/>
  </p:sldMasterIdLst>
  <p:notesMasterIdLst>
    <p:notesMasterId r:id="rId134"/>
  </p:notesMasterIdLst>
  <p:handoutMasterIdLst>
    <p:handoutMasterId r:id="rId135"/>
  </p:handoutMasterIdLst>
  <p:sldIdLst>
    <p:sldId id="256" r:id="rId2"/>
    <p:sldId id="1802" r:id="rId3"/>
    <p:sldId id="1801" r:id="rId4"/>
    <p:sldId id="1803" r:id="rId5"/>
    <p:sldId id="1804" r:id="rId6"/>
    <p:sldId id="1805" r:id="rId7"/>
    <p:sldId id="1806" r:id="rId8"/>
    <p:sldId id="1807" r:id="rId9"/>
    <p:sldId id="1808" r:id="rId10"/>
    <p:sldId id="1809" r:id="rId11"/>
    <p:sldId id="1810" r:id="rId12"/>
    <p:sldId id="1813" r:id="rId13"/>
    <p:sldId id="1814" r:id="rId14"/>
    <p:sldId id="1815" r:id="rId15"/>
    <p:sldId id="1812" r:id="rId16"/>
    <p:sldId id="1816" r:id="rId17"/>
    <p:sldId id="1953" r:id="rId18"/>
    <p:sldId id="1818" r:id="rId19"/>
    <p:sldId id="1819" r:id="rId20"/>
    <p:sldId id="1820" r:id="rId21"/>
    <p:sldId id="1821" r:id="rId22"/>
    <p:sldId id="1822" r:id="rId23"/>
    <p:sldId id="1823" r:id="rId24"/>
    <p:sldId id="1824" r:id="rId25"/>
    <p:sldId id="1954" r:id="rId26"/>
    <p:sldId id="1834" r:id="rId27"/>
    <p:sldId id="1835" r:id="rId28"/>
    <p:sldId id="1941" r:id="rId29"/>
    <p:sldId id="1955" r:id="rId30"/>
    <p:sldId id="1942" r:id="rId31"/>
    <p:sldId id="1836" r:id="rId32"/>
    <p:sldId id="1837" r:id="rId33"/>
    <p:sldId id="1839" r:id="rId34"/>
    <p:sldId id="1840" r:id="rId35"/>
    <p:sldId id="1841" r:id="rId36"/>
    <p:sldId id="1842" r:id="rId37"/>
    <p:sldId id="1843" r:id="rId38"/>
    <p:sldId id="1844" r:id="rId39"/>
    <p:sldId id="1845" r:id="rId40"/>
    <p:sldId id="1846" r:id="rId41"/>
    <p:sldId id="1847" r:id="rId42"/>
    <p:sldId id="1962" r:id="rId43"/>
    <p:sldId id="1849" r:id="rId44"/>
    <p:sldId id="1957" r:id="rId45"/>
    <p:sldId id="1850" r:id="rId46"/>
    <p:sldId id="1852" r:id="rId47"/>
    <p:sldId id="1853" r:id="rId48"/>
    <p:sldId id="1855" r:id="rId49"/>
    <p:sldId id="1856" r:id="rId50"/>
    <p:sldId id="1857" r:id="rId51"/>
    <p:sldId id="1858" r:id="rId52"/>
    <p:sldId id="1859" r:id="rId53"/>
    <p:sldId id="1860" r:id="rId54"/>
    <p:sldId id="1861" r:id="rId55"/>
    <p:sldId id="1862" r:id="rId56"/>
    <p:sldId id="1958" r:id="rId57"/>
    <p:sldId id="1863" r:id="rId58"/>
    <p:sldId id="1864" r:id="rId59"/>
    <p:sldId id="1865" r:id="rId60"/>
    <p:sldId id="1867" r:id="rId61"/>
    <p:sldId id="1971" r:id="rId62"/>
    <p:sldId id="1868" r:id="rId63"/>
    <p:sldId id="1869" r:id="rId64"/>
    <p:sldId id="1966" r:id="rId65"/>
    <p:sldId id="1870" r:id="rId66"/>
    <p:sldId id="1871" r:id="rId67"/>
    <p:sldId id="1969" r:id="rId68"/>
    <p:sldId id="1970" r:id="rId69"/>
    <p:sldId id="1877" r:id="rId70"/>
    <p:sldId id="1936" r:id="rId71"/>
    <p:sldId id="1879" r:id="rId72"/>
    <p:sldId id="1880" r:id="rId73"/>
    <p:sldId id="1881" r:id="rId74"/>
    <p:sldId id="1882" r:id="rId75"/>
    <p:sldId id="1883" r:id="rId76"/>
    <p:sldId id="1884" r:id="rId77"/>
    <p:sldId id="1885" r:id="rId78"/>
    <p:sldId id="1886" r:id="rId79"/>
    <p:sldId id="1972" r:id="rId80"/>
    <p:sldId id="1894" r:id="rId81"/>
    <p:sldId id="1900" r:id="rId82"/>
    <p:sldId id="1946" r:id="rId83"/>
    <p:sldId id="1960" r:id="rId84"/>
    <p:sldId id="1902" r:id="rId85"/>
    <p:sldId id="1947" r:id="rId86"/>
    <p:sldId id="1943" r:id="rId87"/>
    <p:sldId id="1903" r:id="rId88"/>
    <p:sldId id="1904" r:id="rId89"/>
    <p:sldId id="1838" r:id="rId90"/>
    <p:sldId id="1963" r:id="rId91"/>
    <p:sldId id="1967" r:id="rId92"/>
    <p:sldId id="1964" r:id="rId93"/>
    <p:sldId id="1965" r:id="rId94"/>
    <p:sldId id="1938" r:id="rId95"/>
    <p:sldId id="1974" r:id="rId96"/>
    <p:sldId id="1906" r:id="rId97"/>
    <p:sldId id="1907" r:id="rId98"/>
    <p:sldId id="1908" r:id="rId99"/>
    <p:sldId id="1909" r:id="rId100"/>
    <p:sldId id="1910" r:id="rId101"/>
    <p:sldId id="1911" r:id="rId102"/>
    <p:sldId id="1912" r:id="rId103"/>
    <p:sldId id="1975" r:id="rId104"/>
    <p:sldId id="1973" r:id="rId105"/>
    <p:sldId id="1913" r:id="rId106"/>
    <p:sldId id="1914" r:id="rId107"/>
    <p:sldId id="1915" r:id="rId108"/>
    <p:sldId id="1916" r:id="rId109"/>
    <p:sldId id="1917" r:id="rId110"/>
    <p:sldId id="1918" r:id="rId111"/>
    <p:sldId id="1919" r:id="rId112"/>
    <p:sldId id="1920" r:id="rId113"/>
    <p:sldId id="1921" r:id="rId114"/>
    <p:sldId id="1922" r:id="rId115"/>
    <p:sldId id="1927" r:id="rId116"/>
    <p:sldId id="1939" r:id="rId117"/>
    <p:sldId id="1940" r:id="rId118"/>
    <p:sldId id="1925" r:id="rId119"/>
    <p:sldId id="1924" r:id="rId120"/>
    <p:sldId id="1901" r:id="rId121"/>
    <p:sldId id="1893" r:id="rId122"/>
    <p:sldId id="1948" r:id="rId123"/>
    <p:sldId id="1928" r:id="rId124"/>
    <p:sldId id="1929" r:id="rId125"/>
    <p:sldId id="1930" r:id="rId126"/>
    <p:sldId id="1931" r:id="rId127"/>
    <p:sldId id="1889" r:id="rId128"/>
    <p:sldId id="1932" r:id="rId129"/>
    <p:sldId id="1933" r:id="rId130"/>
    <p:sldId id="1934" r:id="rId131"/>
    <p:sldId id="1935" r:id="rId132"/>
    <p:sldId id="1926" r:id="rId133"/>
  </p:sldIdLst>
  <p:sldSz cx="12192000" cy="6858000"/>
  <p:notesSz cx="6858000" cy="9144000"/>
  <p:embeddedFontLst>
    <p:embeddedFont>
      <p:font typeface="Cambria Math" panose="02040503050406030204" pitchFamily="18" charset="0"/>
      <p:regular r:id="rId136"/>
    </p:embeddedFont>
    <p:embeddedFont>
      <p:font typeface="Open Sans" panose="020B0606030504020204" pitchFamily="34" charset="0"/>
      <p:regular r:id="rId137"/>
      <p:bold r:id="rId138"/>
      <p:italic r:id="rId139"/>
      <p:boldItalic r:id="rId140"/>
    </p:embeddedFont>
    <p:embeddedFont>
      <p:font typeface="Open Sans bold" panose="020B0806030504020204" pitchFamily="34" charset="0"/>
      <p:regular r:id="rId141"/>
      <p:bold r:id="rId142"/>
      <p:italic r:id="rId143"/>
      <p:boldItalic r:id="rId144"/>
    </p:embeddedFont>
    <p:embeddedFont>
      <p:font typeface="Open Sans Light" panose="020B0306030504020204" pitchFamily="34" charset="0"/>
      <p:regular r:id="rId145"/>
      <p:italic r:id="rId14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278F097-0A73-434B-97FE-ED3B8A0EF645}">
          <p14:sldIdLst>
            <p14:sldId id="256"/>
            <p14:sldId id="1802"/>
            <p14:sldId id="1801"/>
            <p14:sldId id="1803"/>
            <p14:sldId id="1804"/>
            <p14:sldId id="1805"/>
            <p14:sldId id="1806"/>
            <p14:sldId id="1807"/>
            <p14:sldId id="1808"/>
            <p14:sldId id="1809"/>
            <p14:sldId id="1810"/>
            <p14:sldId id="1813"/>
            <p14:sldId id="1814"/>
            <p14:sldId id="1815"/>
            <p14:sldId id="1812"/>
            <p14:sldId id="1816"/>
            <p14:sldId id="1953"/>
            <p14:sldId id="1818"/>
            <p14:sldId id="1819"/>
            <p14:sldId id="1820"/>
            <p14:sldId id="1821"/>
            <p14:sldId id="1822"/>
            <p14:sldId id="1823"/>
            <p14:sldId id="1824"/>
            <p14:sldId id="1954"/>
            <p14:sldId id="1834"/>
            <p14:sldId id="1835"/>
            <p14:sldId id="1941"/>
            <p14:sldId id="1955"/>
            <p14:sldId id="1942"/>
            <p14:sldId id="1836"/>
            <p14:sldId id="1837"/>
            <p14:sldId id="1839"/>
            <p14:sldId id="1840"/>
            <p14:sldId id="1841"/>
            <p14:sldId id="1842"/>
            <p14:sldId id="1843"/>
            <p14:sldId id="1844"/>
            <p14:sldId id="1845"/>
            <p14:sldId id="1846"/>
            <p14:sldId id="1847"/>
            <p14:sldId id="1962"/>
            <p14:sldId id="1849"/>
            <p14:sldId id="1957"/>
            <p14:sldId id="1850"/>
            <p14:sldId id="1852"/>
            <p14:sldId id="1853"/>
            <p14:sldId id="1855"/>
            <p14:sldId id="1856"/>
            <p14:sldId id="1857"/>
            <p14:sldId id="1858"/>
            <p14:sldId id="1859"/>
            <p14:sldId id="1860"/>
            <p14:sldId id="1861"/>
            <p14:sldId id="1862"/>
            <p14:sldId id="1958"/>
            <p14:sldId id="1863"/>
            <p14:sldId id="1864"/>
            <p14:sldId id="1865"/>
            <p14:sldId id="1867"/>
            <p14:sldId id="1971"/>
            <p14:sldId id="1868"/>
            <p14:sldId id="1869"/>
            <p14:sldId id="1966"/>
            <p14:sldId id="1870"/>
            <p14:sldId id="1871"/>
            <p14:sldId id="1969"/>
            <p14:sldId id="1970"/>
            <p14:sldId id="1877"/>
            <p14:sldId id="1936"/>
            <p14:sldId id="1879"/>
            <p14:sldId id="1880"/>
            <p14:sldId id="1881"/>
            <p14:sldId id="1882"/>
            <p14:sldId id="1883"/>
            <p14:sldId id="1884"/>
            <p14:sldId id="1885"/>
            <p14:sldId id="1886"/>
            <p14:sldId id="1972"/>
            <p14:sldId id="1894"/>
            <p14:sldId id="1900"/>
            <p14:sldId id="1946"/>
            <p14:sldId id="1960"/>
            <p14:sldId id="1902"/>
            <p14:sldId id="1947"/>
            <p14:sldId id="1943"/>
            <p14:sldId id="1903"/>
            <p14:sldId id="1904"/>
            <p14:sldId id="1838"/>
            <p14:sldId id="1963"/>
            <p14:sldId id="1967"/>
            <p14:sldId id="1964"/>
            <p14:sldId id="1965"/>
            <p14:sldId id="1938"/>
            <p14:sldId id="1974"/>
            <p14:sldId id="1906"/>
            <p14:sldId id="1907"/>
            <p14:sldId id="1908"/>
            <p14:sldId id="1909"/>
            <p14:sldId id="1910"/>
            <p14:sldId id="1911"/>
            <p14:sldId id="1912"/>
            <p14:sldId id="1975"/>
            <p14:sldId id="1973"/>
            <p14:sldId id="1913"/>
            <p14:sldId id="1914"/>
            <p14:sldId id="1915"/>
            <p14:sldId id="1916"/>
            <p14:sldId id="1917"/>
            <p14:sldId id="1918"/>
            <p14:sldId id="1919"/>
            <p14:sldId id="1920"/>
            <p14:sldId id="1921"/>
            <p14:sldId id="1922"/>
            <p14:sldId id="1927"/>
            <p14:sldId id="1939"/>
            <p14:sldId id="1940"/>
            <p14:sldId id="1925"/>
            <p14:sldId id="1924"/>
            <p14:sldId id="1901"/>
            <p14:sldId id="1893"/>
            <p14:sldId id="1948"/>
            <p14:sldId id="1928"/>
            <p14:sldId id="1929"/>
            <p14:sldId id="1930"/>
            <p14:sldId id="1931"/>
            <p14:sldId id="1889"/>
            <p14:sldId id="1932"/>
            <p14:sldId id="1933"/>
            <p14:sldId id="1934"/>
            <p14:sldId id="1935"/>
            <p14:sldId id="1926"/>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elker, Collin J" initials="DCJ" lastIdx="26" clrIdx="0">
    <p:extLst>
      <p:ext uri="{19B8F6BF-5375-455C-9EA6-DF929625EA0E}">
        <p15:presenceInfo xmlns:p15="http://schemas.microsoft.com/office/powerpoint/2012/main" userId="S::cjdelke@sandia.gov::ec581fce-5b2c-479f-b97e-21a1d1658641" providerId="AD"/>
      </p:ext>
    </p:extLst>
  </p:cmAuthor>
  <p:cmAuthor id="2" name="DiGregorio, Sara" initials="DS" lastIdx="2" clrIdx="1">
    <p:extLst>
      <p:ext uri="{19B8F6BF-5375-455C-9EA6-DF929625EA0E}">
        <p15:presenceInfo xmlns:p15="http://schemas.microsoft.com/office/powerpoint/2012/main" userId="S::sdigreg@sandia.gov::68b21463-f1d3-4665-b491-6cd7727aa248"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AFDD"/>
    <a:srgbClr val="1A315D"/>
    <a:srgbClr val="339A2E"/>
    <a:srgbClr val="00ACD5"/>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66E9B33-48B8-4BC3-9D6E-B9BAAEEE017A}" v="117" dt="2024-11-04T17:19:28.85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305" autoAdjust="0"/>
    <p:restoredTop sz="90690" autoAdjust="0"/>
  </p:normalViewPr>
  <p:slideViewPr>
    <p:cSldViewPr snapToGrid="0">
      <p:cViewPr varScale="1">
        <p:scale>
          <a:sx n="78" d="100"/>
          <a:sy n="78" d="100"/>
        </p:scale>
        <p:origin x="102" y="1488"/>
      </p:cViewPr>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font" Target="fonts/font3.fntdata"/><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viewProps" Target="viewProps.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notesMaster" Target="notesMasters/notesMaster1.xml"/><Relationship Id="rId139" Type="http://schemas.openxmlformats.org/officeDocument/2006/relationships/font" Target="fonts/font4.fntdata"/><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theme" Target="theme/theme1.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font" Target="fonts/font5.fntdata"/><Relationship Id="rId145"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handoutMaster" Target="handoutMasters/handoutMaster1.xml"/><Relationship Id="rId151" Type="http://schemas.openxmlformats.org/officeDocument/2006/relationships/tableStyles" Target="tableStyle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font" Target="fonts/font6.fntdata"/><Relationship Id="rId146" Type="http://schemas.openxmlformats.org/officeDocument/2006/relationships/font" Target="fonts/font11.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font" Target="fonts/font1.fntdata"/><Relationship Id="rId61" Type="http://schemas.openxmlformats.org/officeDocument/2006/relationships/slide" Target="slides/slide60.xml"/><Relationship Id="rId82" Type="http://schemas.openxmlformats.org/officeDocument/2006/relationships/slide" Target="slides/slide81.xml"/><Relationship Id="rId152" Type="http://schemas.microsoft.com/office/2016/11/relationships/changesInfo" Target="changesInfos/changesInfo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font" Target="fonts/font7.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font" Target="fonts/font2.fntdata"/><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microsoft.com/office/2015/10/relationships/revisionInfo" Target="revisionInfo.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font" Target="fonts/font8.fntdata"/><Relationship Id="rId148"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font" Target="fonts/font9.fntdata"/><Relationship Id="rId90" Type="http://schemas.openxmlformats.org/officeDocument/2006/relationships/slide" Target="slides/slide89.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clId="Web-{B40307F4-6497-4735-0C18-23C8329D20CA}"/>
    <pc:docChg chg="modSld">
      <pc:chgData name="" userId="" providerId="" clId="Web-{B40307F4-6497-4735-0C18-23C8329D20CA}" dt="2022-04-21T18:37:05.571" v="0" actId="20577"/>
      <pc:docMkLst>
        <pc:docMk/>
      </pc:docMkLst>
      <pc:sldChg chg="modSp">
        <pc:chgData name="" userId="" providerId="" clId="Web-{B40307F4-6497-4735-0C18-23C8329D20CA}" dt="2022-04-21T18:37:05.571" v="0" actId="20577"/>
        <pc:sldMkLst>
          <pc:docMk/>
          <pc:sldMk cId="2181726346" sldId="256"/>
        </pc:sldMkLst>
        <pc:spChg chg="mod">
          <ac:chgData name="" userId="" providerId="" clId="Web-{B40307F4-6497-4735-0C18-23C8329D20CA}" dt="2022-04-21T18:37:05.571" v="0" actId="20577"/>
          <ac:spMkLst>
            <pc:docMk/>
            <pc:sldMk cId="2181726346" sldId="256"/>
            <ac:spMk id="3" creationId="{8318A7CD-3FDD-FB43-B4BD-D5CBF7DB5428}"/>
          </ac:spMkLst>
        </pc:spChg>
      </pc:sldChg>
    </pc:docChg>
  </pc:docChgLst>
  <pc:docChgLst>
    <pc:chgData name="Delker, Collin J" userId="ec581fce-5b2c-479f-b97e-21a1d1658641" providerId="ADAL" clId="{C66E9B33-48B8-4BC3-9D6E-B9BAAEEE017A}"/>
    <pc:docChg chg="modSld">
      <pc:chgData name="Delker, Collin J" userId="ec581fce-5b2c-479f-b97e-21a1d1658641" providerId="ADAL" clId="{C66E9B33-48B8-4BC3-9D6E-B9BAAEEE017A}" dt="2023-03-14T21:13:10.915" v="3" actId="6549"/>
      <pc:docMkLst>
        <pc:docMk/>
      </pc:docMkLst>
      <pc:sldChg chg="modSp mod">
        <pc:chgData name="Delker, Collin J" userId="ec581fce-5b2c-479f-b97e-21a1d1658641" providerId="ADAL" clId="{C66E9B33-48B8-4BC3-9D6E-B9BAAEEE017A}" dt="2023-03-13T15:57:21.508" v="0" actId="20577"/>
        <pc:sldMkLst>
          <pc:docMk/>
          <pc:sldMk cId="1061660079" sldId="1871"/>
        </pc:sldMkLst>
        <pc:spChg chg="mod">
          <ac:chgData name="Delker, Collin J" userId="ec581fce-5b2c-479f-b97e-21a1d1658641" providerId="ADAL" clId="{C66E9B33-48B8-4BC3-9D6E-B9BAAEEE017A}" dt="2023-03-13T15:57:21.508" v="0" actId="20577"/>
          <ac:spMkLst>
            <pc:docMk/>
            <pc:sldMk cId="1061660079" sldId="1871"/>
            <ac:spMk id="8" creationId="{C075A66A-9815-47FE-B513-09DA20B32B42}"/>
          </ac:spMkLst>
        </pc:spChg>
      </pc:sldChg>
      <pc:sldChg chg="modSp mod">
        <pc:chgData name="Delker, Collin J" userId="ec581fce-5b2c-479f-b97e-21a1d1658641" providerId="ADAL" clId="{C66E9B33-48B8-4BC3-9D6E-B9BAAEEE017A}" dt="2023-03-14T21:13:03.932" v="2" actId="6549"/>
        <pc:sldMkLst>
          <pc:docMk/>
          <pc:sldMk cId="688865360" sldId="1872"/>
        </pc:sldMkLst>
        <pc:spChg chg="mod">
          <ac:chgData name="Delker, Collin J" userId="ec581fce-5b2c-479f-b97e-21a1d1658641" providerId="ADAL" clId="{C66E9B33-48B8-4BC3-9D6E-B9BAAEEE017A}" dt="2023-03-14T21:13:03.932" v="2" actId="6549"/>
          <ac:spMkLst>
            <pc:docMk/>
            <pc:sldMk cId="688865360" sldId="1872"/>
            <ac:spMk id="4" creationId="{6F092FDE-31F9-4D34-827B-7396ED6F4158}"/>
          </ac:spMkLst>
        </pc:spChg>
      </pc:sldChg>
      <pc:sldChg chg="modSp mod">
        <pc:chgData name="Delker, Collin J" userId="ec581fce-5b2c-479f-b97e-21a1d1658641" providerId="ADAL" clId="{C66E9B33-48B8-4BC3-9D6E-B9BAAEEE017A}" dt="2023-03-14T21:13:10.915" v="3" actId="6549"/>
        <pc:sldMkLst>
          <pc:docMk/>
          <pc:sldMk cId="3022924029" sldId="1873"/>
        </pc:sldMkLst>
        <pc:spChg chg="mod">
          <ac:chgData name="Delker, Collin J" userId="ec581fce-5b2c-479f-b97e-21a1d1658641" providerId="ADAL" clId="{C66E9B33-48B8-4BC3-9D6E-B9BAAEEE017A}" dt="2023-03-14T21:13:10.915" v="3" actId="6549"/>
          <ac:spMkLst>
            <pc:docMk/>
            <pc:sldMk cId="3022924029" sldId="1873"/>
            <ac:spMk id="4" creationId="{5CD9B284-BD72-42CC-B855-BD3E2ECC403E}"/>
          </ac:spMkLst>
        </pc:spChg>
      </pc:sldChg>
      <pc:sldChg chg="modSp mod">
        <pc:chgData name="Delker, Collin J" userId="ec581fce-5b2c-479f-b97e-21a1d1658641" providerId="ADAL" clId="{C66E9B33-48B8-4BC3-9D6E-B9BAAEEE017A}" dt="2023-03-13T21:53:13.883" v="1" actId="20577"/>
        <pc:sldMkLst>
          <pc:docMk/>
          <pc:sldMk cId="2966339947" sldId="1948"/>
        </pc:sldMkLst>
        <pc:spChg chg="mod">
          <ac:chgData name="Delker, Collin J" userId="ec581fce-5b2c-479f-b97e-21a1d1658641" providerId="ADAL" clId="{C66E9B33-48B8-4BC3-9D6E-B9BAAEEE017A}" dt="2023-03-13T21:53:13.883" v="1" actId="20577"/>
          <ac:spMkLst>
            <pc:docMk/>
            <pc:sldMk cId="2966339947" sldId="1948"/>
            <ac:spMk id="2" creationId="{5F94F2F1-B34D-4C0C-B31C-E46F431433D7}"/>
          </ac:spMkLst>
        </pc:spChg>
      </pc:sldChg>
    </pc:docChg>
  </pc:docChgLst>
  <pc:docChgLst>
    <pc:chgData name="Collin Delker" userId="ec581fce-5b2c-479f-b97e-21a1d1658641" providerId="ADAL" clId="{C66E9B33-48B8-4BC3-9D6E-B9BAAEEE017A}"/>
    <pc:docChg chg="modSld sldOrd">
      <pc:chgData name="Collin Delker" userId="ec581fce-5b2c-479f-b97e-21a1d1658641" providerId="ADAL" clId="{C66E9B33-48B8-4BC3-9D6E-B9BAAEEE017A}" dt="2023-11-01T16:38:21.992" v="1"/>
      <pc:docMkLst>
        <pc:docMk/>
      </pc:docMkLst>
      <pc:sldChg chg="ord">
        <pc:chgData name="Collin Delker" userId="ec581fce-5b2c-479f-b97e-21a1d1658641" providerId="ADAL" clId="{C66E9B33-48B8-4BC3-9D6E-B9BAAEEE017A}" dt="2023-11-01T16:38:21.992" v="1"/>
        <pc:sldMkLst>
          <pc:docMk/>
          <pc:sldMk cId="894627568" sldId="1951"/>
        </pc:sldMkLst>
      </pc:sldChg>
    </pc:docChg>
  </pc:docChgLst>
  <pc:docChgLst>
    <pc:chgData name="Collin" userId="ec581fce-5b2c-479f-b97e-21a1d1658641" providerId="ADAL" clId="{8E167E45-327D-4A85-908D-BD810321FD2A}"/>
    <pc:docChg chg="undo custSel modSld">
      <pc:chgData name="Collin" userId="ec581fce-5b2c-479f-b97e-21a1d1658641" providerId="ADAL" clId="{8E167E45-327D-4A85-908D-BD810321FD2A}" dt="2022-02-23T21:31:47.398" v="286" actId="207"/>
      <pc:docMkLst>
        <pc:docMk/>
      </pc:docMkLst>
      <pc:sldChg chg="modSp mod">
        <pc:chgData name="Collin" userId="ec581fce-5b2c-479f-b97e-21a1d1658641" providerId="ADAL" clId="{8E167E45-327D-4A85-908D-BD810321FD2A}" dt="2022-02-23T21:28:08.288" v="227" actId="122"/>
        <pc:sldMkLst>
          <pc:docMk/>
          <pc:sldMk cId="1129522438" sldId="1952"/>
        </pc:sldMkLst>
        <pc:spChg chg="mod">
          <ac:chgData name="Collin" userId="ec581fce-5b2c-479f-b97e-21a1d1658641" providerId="ADAL" clId="{8E167E45-327D-4A85-908D-BD810321FD2A}" dt="2022-02-23T21:28:05.210" v="226" actId="207"/>
          <ac:spMkLst>
            <pc:docMk/>
            <pc:sldMk cId="1129522438" sldId="1952"/>
            <ac:spMk id="2" creationId="{7EB5D204-F64B-466D-946F-14BBE058A4F5}"/>
          </ac:spMkLst>
        </pc:spChg>
        <pc:spChg chg="mod">
          <ac:chgData name="Collin" userId="ec581fce-5b2c-479f-b97e-21a1d1658641" providerId="ADAL" clId="{8E167E45-327D-4A85-908D-BD810321FD2A}" dt="2022-02-23T21:28:08.288" v="227" actId="122"/>
          <ac:spMkLst>
            <pc:docMk/>
            <pc:sldMk cId="1129522438" sldId="1952"/>
            <ac:spMk id="4" creationId="{2E2AD0D7-DF66-4895-8497-2D504A11759D}"/>
          </ac:spMkLst>
        </pc:spChg>
      </pc:sldChg>
      <pc:sldChg chg="modSp mod">
        <pc:chgData name="Collin" userId="ec581fce-5b2c-479f-b97e-21a1d1658641" providerId="ADAL" clId="{8E167E45-327D-4A85-908D-BD810321FD2A}" dt="2022-02-23T21:29:40.254" v="248" actId="6549"/>
        <pc:sldMkLst>
          <pc:docMk/>
          <pc:sldMk cId="1590447590" sldId="1953"/>
        </pc:sldMkLst>
        <pc:spChg chg="mod">
          <ac:chgData name="Collin" userId="ec581fce-5b2c-479f-b97e-21a1d1658641" providerId="ADAL" clId="{8E167E45-327D-4A85-908D-BD810321FD2A}" dt="2022-02-23T21:28:37.086" v="228" actId="207"/>
          <ac:spMkLst>
            <pc:docMk/>
            <pc:sldMk cId="1590447590" sldId="1953"/>
            <ac:spMk id="2" creationId="{39518CB8-A784-4C90-92F7-827F1907B387}"/>
          </ac:spMkLst>
        </pc:spChg>
        <pc:spChg chg="mod">
          <ac:chgData name="Collin" userId="ec581fce-5b2c-479f-b97e-21a1d1658641" providerId="ADAL" clId="{8E167E45-327D-4A85-908D-BD810321FD2A}" dt="2022-02-23T21:29:40.254" v="248" actId="6549"/>
          <ac:spMkLst>
            <pc:docMk/>
            <pc:sldMk cId="1590447590" sldId="1953"/>
            <ac:spMk id="4" creationId="{ACE7D4DD-A4F7-4CF1-89A4-E4E12E33EC9C}"/>
          </ac:spMkLst>
        </pc:spChg>
      </pc:sldChg>
      <pc:sldChg chg="modSp mod">
        <pc:chgData name="Collin" userId="ec581fce-5b2c-479f-b97e-21a1d1658641" providerId="ADAL" clId="{8E167E45-327D-4A85-908D-BD810321FD2A}" dt="2022-02-23T21:29:20.502" v="243" actId="6549"/>
        <pc:sldMkLst>
          <pc:docMk/>
          <pc:sldMk cId="3741916560" sldId="1954"/>
        </pc:sldMkLst>
        <pc:spChg chg="mod">
          <ac:chgData name="Collin" userId="ec581fce-5b2c-479f-b97e-21a1d1658641" providerId="ADAL" clId="{8E167E45-327D-4A85-908D-BD810321FD2A}" dt="2022-02-23T21:28:57.149" v="229" actId="207"/>
          <ac:spMkLst>
            <pc:docMk/>
            <pc:sldMk cId="3741916560" sldId="1954"/>
            <ac:spMk id="2" creationId="{705563F1-7CDD-4A9B-9A60-D5C61C87D7D1}"/>
          </ac:spMkLst>
        </pc:spChg>
        <pc:spChg chg="mod">
          <ac:chgData name="Collin" userId="ec581fce-5b2c-479f-b97e-21a1d1658641" providerId="ADAL" clId="{8E167E45-327D-4A85-908D-BD810321FD2A}" dt="2022-02-23T21:29:20.502" v="243" actId="6549"/>
          <ac:spMkLst>
            <pc:docMk/>
            <pc:sldMk cId="3741916560" sldId="1954"/>
            <ac:spMk id="4" creationId="{3944CBFB-9F8F-44C6-A545-3E40DCB82BC2}"/>
          </ac:spMkLst>
        </pc:spChg>
      </pc:sldChg>
      <pc:sldChg chg="modSp mod">
        <pc:chgData name="Collin" userId="ec581fce-5b2c-479f-b97e-21a1d1658641" providerId="ADAL" clId="{8E167E45-327D-4A85-908D-BD810321FD2A}" dt="2022-02-23T21:30:04.604" v="250" actId="207"/>
        <pc:sldMkLst>
          <pc:docMk/>
          <pc:sldMk cId="491827279" sldId="1955"/>
        </pc:sldMkLst>
        <pc:spChg chg="mod">
          <ac:chgData name="Collin" userId="ec581fce-5b2c-479f-b97e-21a1d1658641" providerId="ADAL" clId="{8E167E45-327D-4A85-908D-BD810321FD2A}" dt="2022-02-23T21:30:04.604" v="250" actId="207"/>
          <ac:spMkLst>
            <pc:docMk/>
            <pc:sldMk cId="491827279" sldId="1955"/>
            <ac:spMk id="2" creationId="{86A75340-FE12-449D-B469-26B871712582}"/>
          </ac:spMkLst>
        </pc:spChg>
        <pc:spChg chg="mod">
          <ac:chgData name="Collin" userId="ec581fce-5b2c-479f-b97e-21a1d1658641" providerId="ADAL" clId="{8E167E45-327D-4A85-908D-BD810321FD2A}" dt="2022-02-23T21:29:57.402" v="249" actId="12"/>
          <ac:spMkLst>
            <pc:docMk/>
            <pc:sldMk cId="491827279" sldId="1955"/>
            <ac:spMk id="4" creationId="{E7F81D4F-9C42-4CC0-A58B-8C4B74F7459A}"/>
          </ac:spMkLst>
        </pc:spChg>
      </pc:sldChg>
      <pc:sldChg chg="modSp mod">
        <pc:chgData name="Collin" userId="ec581fce-5b2c-479f-b97e-21a1d1658641" providerId="ADAL" clId="{8E167E45-327D-4A85-908D-BD810321FD2A}" dt="2022-02-23T21:30:18.184" v="252" actId="11"/>
        <pc:sldMkLst>
          <pc:docMk/>
          <pc:sldMk cId="3373519597" sldId="1957"/>
        </pc:sldMkLst>
        <pc:spChg chg="mod">
          <ac:chgData name="Collin" userId="ec581fce-5b2c-479f-b97e-21a1d1658641" providerId="ADAL" clId="{8E167E45-327D-4A85-908D-BD810321FD2A}" dt="2022-02-23T21:30:13.118" v="251" actId="207"/>
          <ac:spMkLst>
            <pc:docMk/>
            <pc:sldMk cId="3373519597" sldId="1957"/>
            <ac:spMk id="2" creationId="{4932893D-2DBB-44DF-8A09-955AEC886638}"/>
          </ac:spMkLst>
        </pc:spChg>
        <pc:spChg chg="mod">
          <ac:chgData name="Collin" userId="ec581fce-5b2c-479f-b97e-21a1d1658641" providerId="ADAL" clId="{8E167E45-327D-4A85-908D-BD810321FD2A}" dt="2022-02-23T21:30:18.184" v="252" actId="11"/>
          <ac:spMkLst>
            <pc:docMk/>
            <pc:sldMk cId="3373519597" sldId="1957"/>
            <ac:spMk id="4" creationId="{60B0D488-49D4-4C6B-BE9E-57EE653511BB}"/>
          </ac:spMkLst>
        </pc:spChg>
      </pc:sldChg>
      <pc:sldChg chg="addSp delSp modSp mod modClrScheme chgLayout">
        <pc:chgData name="Collin" userId="ec581fce-5b2c-479f-b97e-21a1d1658641" providerId="ADAL" clId="{8E167E45-327D-4A85-908D-BD810321FD2A}" dt="2022-02-23T21:30:34.199" v="276" actId="207"/>
        <pc:sldMkLst>
          <pc:docMk/>
          <pc:sldMk cId="1256383147" sldId="1958"/>
        </pc:sldMkLst>
        <pc:spChg chg="del mod ord">
          <ac:chgData name="Collin" userId="ec581fce-5b2c-479f-b97e-21a1d1658641" providerId="ADAL" clId="{8E167E45-327D-4A85-908D-BD810321FD2A}" dt="2022-02-23T21:13:21.202" v="224" actId="700"/>
          <ac:spMkLst>
            <pc:docMk/>
            <pc:sldMk cId="1256383147" sldId="1958"/>
            <ac:spMk id="2" creationId="{68D8B59A-2B3C-4506-B5D0-035C7E72B025}"/>
          </ac:spMkLst>
        </pc:spChg>
        <pc:spChg chg="mod ord">
          <ac:chgData name="Collin" userId="ec581fce-5b2c-479f-b97e-21a1d1658641" providerId="ADAL" clId="{8E167E45-327D-4A85-908D-BD810321FD2A}" dt="2022-02-23T21:13:28.928" v="225" actId="700"/>
          <ac:spMkLst>
            <pc:docMk/>
            <pc:sldMk cId="1256383147" sldId="1958"/>
            <ac:spMk id="3" creationId="{119C59A6-601D-4575-99D9-1E3683110C94}"/>
          </ac:spMkLst>
        </pc:spChg>
        <pc:spChg chg="mod ord">
          <ac:chgData name="Collin" userId="ec581fce-5b2c-479f-b97e-21a1d1658641" providerId="ADAL" clId="{8E167E45-327D-4A85-908D-BD810321FD2A}" dt="2022-02-23T21:13:28.928" v="225" actId="700"/>
          <ac:spMkLst>
            <pc:docMk/>
            <pc:sldMk cId="1256383147" sldId="1958"/>
            <ac:spMk id="4" creationId="{A7E2908D-DB63-4B56-B24E-89E16ACCD20C}"/>
          </ac:spMkLst>
        </pc:spChg>
        <pc:spChg chg="add del mod ord">
          <ac:chgData name="Collin" userId="ec581fce-5b2c-479f-b97e-21a1d1658641" providerId="ADAL" clId="{8E167E45-327D-4A85-908D-BD810321FD2A}" dt="2022-02-23T21:13:28.928" v="225" actId="700"/>
          <ac:spMkLst>
            <pc:docMk/>
            <pc:sldMk cId="1256383147" sldId="1958"/>
            <ac:spMk id="5" creationId="{A74755FA-0182-476A-9708-9AC3FF6028E1}"/>
          </ac:spMkLst>
        </pc:spChg>
        <pc:spChg chg="add mod ord">
          <ac:chgData name="Collin" userId="ec581fce-5b2c-479f-b97e-21a1d1658641" providerId="ADAL" clId="{8E167E45-327D-4A85-908D-BD810321FD2A}" dt="2022-02-23T21:30:34.199" v="276" actId="207"/>
          <ac:spMkLst>
            <pc:docMk/>
            <pc:sldMk cId="1256383147" sldId="1958"/>
            <ac:spMk id="8" creationId="{6DAA5660-773A-471A-AB01-24B4EF026EDD}"/>
          </ac:spMkLst>
        </pc:spChg>
      </pc:sldChg>
      <pc:sldChg chg="modSp mod">
        <pc:chgData name="Collin" userId="ec581fce-5b2c-479f-b97e-21a1d1658641" providerId="ADAL" clId="{8E167E45-327D-4A85-908D-BD810321FD2A}" dt="2022-02-23T21:31:36.255" v="285" actId="11"/>
        <pc:sldMkLst>
          <pc:docMk/>
          <pc:sldMk cId="237032390" sldId="1959"/>
        </pc:sldMkLst>
        <pc:spChg chg="mod">
          <ac:chgData name="Collin" userId="ec581fce-5b2c-479f-b97e-21a1d1658641" providerId="ADAL" clId="{8E167E45-327D-4A85-908D-BD810321FD2A}" dt="2022-02-23T21:30:49.104" v="277" actId="207"/>
          <ac:spMkLst>
            <pc:docMk/>
            <pc:sldMk cId="237032390" sldId="1959"/>
            <ac:spMk id="2" creationId="{0C818A18-AF0B-4CA6-B9A3-6D1BFBCC359D}"/>
          </ac:spMkLst>
        </pc:spChg>
        <pc:spChg chg="mod">
          <ac:chgData name="Collin" userId="ec581fce-5b2c-479f-b97e-21a1d1658641" providerId="ADAL" clId="{8E167E45-327D-4A85-908D-BD810321FD2A}" dt="2022-02-23T21:31:36.255" v="285" actId="11"/>
          <ac:spMkLst>
            <pc:docMk/>
            <pc:sldMk cId="237032390" sldId="1959"/>
            <ac:spMk id="8" creationId="{206D9906-B023-40EA-AB0E-E71F09CD2202}"/>
          </ac:spMkLst>
        </pc:spChg>
        <pc:spChg chg="mod">
          <ac:chgData name="Collin" userId="ec581fce-5b2c-479f-b97e-21a1d1658641" providerId="ADAL" clId="{8E167E45-327D-4A85-908D-BD810321FD2A}" dt="2022-02-23T21:31:00.019" v="278" actId="1076"/>
          <ac:spMkLst>
            <pc:docMk/>
            <pc:sldMk cId="237032390" sldId="1959"/>
            <ac:spMk id="9" creationId="{E342F56F-3FEA-4E4B-9F1F-5C1486033CDA}"/>
          </ac:spMkLst>
        </pc:spChg>
      </pc:sldChg>
      <pc:sldChg chg="modSp mod">
        <pc:chgData name="Collin" userId="ec581fce-5b2c-479f-b97e-21a1d1658641" providerId="ADAL" clId="{8E167E45-327D-4A85-908D-BD810321FD2A}" dt="2022-02-23T21:31:47.398" v="286" actId="207"/>
        <pc:sldMkLst>
          <pc:docMk/>
          <pc:sldMk cId="3288885694" sldId="1960"/>
        </pc:sldMkLst>
        <pc:spChg chg="mod">
          <ac:chgData name="Collin" userId="ec581fce-5b2c-479f-b97e-21a1d1658641" providerId="ADAL" clId="{8E167E45-327D-4A85-908D-BD810321FD2A}" dt="2022-02-23T21:31:47.398" v="286" actId="207"/>
          <ac:spMkLst>
            <pc:docMk/>
            <pc:sldMk cId="3288885694" sldId="1960"/>
            <ac:spMk id="2" creationId="{FCA834A2-FF46-4ADA-A258-69FFA0FF0D77}"/>
          </ac:spMkLst>
        </pc:spChg>
      </pc:sldChg>
    </pc:docChg>
  </pc:docChgLst>
  <pc:docChgLst>
    <pc:chgData name="Delker, Collin J" userId="ec581fce-5b2c-479f-b97e-21a1d1658641" providerId="ADAL" clId="{8E167E45-327D-4A85-908D-BD810321FD2A}"/>
    <pc:docChg chg="undo custSel addSld delSld modSld sldOrd modSection">
      <pc:chgData name="Delker, Collin J" userId="ec581fce-5b2c-479f-b97e-21a1d1658641" providerId="ADAL" clId="{8E167E45-327D-4A85-908D-BD810321FD2A}" dt="2022-03-31T19:58:18.185" v="1659" actId="20577"/>
      <pc:docMkLst>
        <pc:docMk/>
      </pc:docMkLst>
      <pc:sldChg chg="addSp modSp mod">
        <pc:chgData name="Delker, Collin J" userId="ec581fce-5b2c-479f-b97e-21a1d1658641" providerId="ADAL" clId="{8E167E45-327D-4A85-908D-BD810321FD2A}" dt="2022-03-15T15:54:21.542" v="297" actId="20577"/>
        <pc:sldMkLst>
          <pc:docMk/>
          <pc:sldMk cId="3304078403" sldId="1802"/>
        </pc:sldMkLst>
        <pc:spChg chg="mod">
          <ac:chgData name="Delker, Collin J" userId="ec581fce-5b2c-479f-b97e-21a1d1658641" providerId="ADAL" clId="{8E167E45-327D-4A85-908D-BD810321FD2A}" dt="2022-03-15T15:54:21.542" v="297" actId="20577"/>
          <ac:spMkLst>
            <pc:docMk/>
            <pc:sldMk cId="3304078403" sldId="1802"/>
            <ac:spMk id="4" creationId="{54B8683A-3E13-4B51-844A-A594CD3B1CA4}"/>
          </ac:spMkLst>
        </pc:spChg>
        <pc:spChg chg="add mod">
          <ac:chgData name="Delker, Collin J" userId="ec581fce-5b2c-479f-b97e-21a1d1658641" providerId="ADAL" clId="{8E167E45-327D-4A85-908D-BD810321FD2A}" dt="2022-02-03T18:04:04.082" v="0"/>
          <ac:spMkLst>
            <pc:docMk/>
            <pc:sldMk cId="3304078403" sldId="1802"/>
            <ac:spMk id="5" creationId="{A942BE78-D043-4C65-BCF8-1E95D6447E94}"/>
          </ac:spMkLst>
        </pc:spChg>
      </pc:sldChg>
      <pc:sldChg chg="modSp mod">
        <pc:chgData name="Delker, Collin J" userId="ec581fce-5b2c-479f-b97e-21a1d1658641" providerId="ADAL" clId="{8E167E45-327D-4A85-908D-BD810321FD2A}" dt="2022-03-29T15:58:39.100" v="864" actId="20577"/>
        <pc:sldMkLst>
          <pc:docMk/>
          <pc:sldMk cId="4010413736" sldId="1803"/>
        </pc:sldMkLst>
        <pc:spChg chg="mod">
          <ac:chgData name="Delker, Collin J" userId="ec581fce-5b2c-479f-b97e-21a1d1658641" providerId="ADAL" clId="{8E167E45-327D-4A85-908D-BD810321FD2A}" dt="2022-03-29T15:58:39.100" v="864" actId="20577"/>
          <ac:spMkLst>
            <pc:docMk/>
            <pc:sldMk cId="4010413736" sldId="1803"/>
            <ac:spMk id="4" creationId="{B1F661BB-2F29-493D-BB4C-1BEEF4861D72}"/>
          </ac:spMkLst>
        </pc:spChg>
      </pc:sldChg>
      <pc:sldChg chg="modSp mod">
        <pc:chgData name="Delker, Collin J" userId="ec581fce-5b2c-479f-b97e-21a1d1658641" providerId="ADAL" clId="{8E167E45-327D-4A85-908D-BD810321FD2A}" dt="2022-03-29T15:58:45.780" v="873" actId="20577"/>
        <pc:sldMkLst>
          <pc:docMk/>
          <pc:sldMk cId="4255283866" sldId="1804"/>
        </pc:sldMkLst>
        <pc:graphicFrameChg chg="modGraphic">
          <ac:chgData name="Delker, Collin J" userId="ec581fce-5b2c-479f-b97e-21a1d1658641" providerId="ADAL" clId="{8E167E45-327D-4A85-908D-BD810321FD2A}" dt="2022-03-29T15:58:45.780" v="873" actId="20577"/>
          <ac:graphicFrameMkLst>
            <pc:docMk/>
            <pc:sldMk cId="4255283866" sldId="1804"/>
            <ac:graphicFrameMk id="5" creationId="{DBEA61CC-C503-4E2D-978A-C766FCB8B250}"/>
          </ac:graphicFrameMkLst>
        </pc:graphicFrameChg>
      </pc:sldChg>
      <pc:sldChg chg="addSp modSp">
        <pc:chgData name="Delker, Collin J" userId="ec581fce-5b2c-479f-b97e-21a1d1658641" providerId="ADAL" clId="{8E167E45-327D-4A85-908D-BD810321FD2A}" dt="2022-02-03T18:04:07.386" v="1"/>
        <pc:sldMkLst>
          <pc:docMk/>
          <pc:sldMk cId="888975544" sldId="1807"/>
        </pc:sldMkLst>
        <pc:spChg chg="add mod">
          <ac:chgData name="Delker, Collin J" userId="ec581fce-5b2c-479f-b97e-21a1d1658641" providerId="ADAL" clId="{8E167E45-327D-4A85-908D-BD810321FD2A}" dt="2022-02-03T18:04:07.386" v="1"/>
          <ac:spMkLst>
            <pc:docMk/>
            <pc:sldMk cId="888975544" sldId="1807"/>
            <ac:spMk id="5" creationId="{D02FB6BA-CBAB-4DE1-9DD7-7B7AF7A6F963}"/>
          </ac:spMkLst>
        </pc:spChg>
      </pc:sldChg>
      <pc:sldChg chg="modSp mod">
        <pc:chgData name="Delker, Collin J" userId="ec581fce-5b2c-479f-b97e-21a1d1658641" providerId="ADAL" clId="{8E167E45-327D-4A85-908D-BD810321FD2A}" dt="2022-03-14T21:25:47.396" v="252" actId="20577"/>
        <pc:sldMkLst>
          <pc:docMk/>
          <pc:sldMk cId="3954402714" sldId="1809"/>
        </pc:sldMkLst>
        <pc:spChg chg="mod">
          <ac:chgData name="Delker, Collin J" userId="ec581fce-5b2c-479f-b97e-21a1d1658641" providerId="ADAL" clId="{8E167E45-327D-4A85-908D-BD810321FD2A}" dt="2022-03-14T21:25:47.396" v="252" actId="20577"/>
          <ac:spMkLst>
            <pc:docMk/>
            <pc:sldMk cId="3954402714" sldId="1809"/>
            <ac:spMk id="4" creationId="{15F6E1A9-E378-43C1-829A-61567CF219F7}"/>
          </ac:spMkLst>
        </pc:spChg>
      </pc:sldChg>
      <pc:sldChg chg="modSp mod">
        <pc:chgData name="Delker, Collin J" userId="ec581fce-5b2c-479f-b97e-21a1d1658641" providerId="ADAL" clId="{8E167E45-327D-4A85-908D-BD810321FD2A}" dt="2022-03-29T15:53:48.202" v="533" actId="1076"/>
        <pc:sldMkLst>
          <pc:docMk/>
          <pc:sldMk cId="2958676600" sldId="1810"/>
        </pc:sldMkLst>
        <pc:spChg chg="mod">
          <ac:chgData name="Delker, Collin J" userId="ec581fce-5b2c-479f-b97e-21a1d1658641" providerId="ADAL" clId="{8E167E45-327D-4A85-908D-BD810321FD2A}" dt="2022-03-29T15:53:48.202" v="533" actId="1076"/>
          <ac:spMkLst>
            <pc:docMk/>
            <pc:sldMk cId="2958676600" sldId="1810"/>
            <ac:spMk id="6" creationId="{32D63735-94F3-4AA6-A27B-DDB914CA1B28}"/>
          </ac:spMkLst>
        </pc:spChg>
      </pc:sldChg>
      <pc:sldChg chg="modSp mod">
        <pc:chgData name="Delker, Collin J" userId="ec581fce-5b2c-479f-b97e-21a1d1658641" providerId="ADAL" clId="{8E167E45-327D-4A85-908D-BD810321FD2A}" dt="2022-03-29T15:56:33.451" v="795" actId="20577"/>
        <pc:sldMkLst>
          <pc:docMk/>
          <pc:sldMk cId="42534249" sldId="1812"/>
        </pc:sldMkLst>
        <pc:spChg chg="mod">
          <ac:chgData name="Delker, Collin J" userId="ec581fce-5b2c-479f-b97e-21a1d1658641" providerId="ADAL" clId="{8E167E45-327D-4A85-908D-BD810321FD2A}" dt="2022-03-29T15:55:07.962" v="540" actId="1076"/>
          <ac:spMkLst>
            <pc:docMk/>
            <pc:sldMk cId="42534249" sldId="1812"/>
            <ac:spMk id="4" creationId="{32BC862A-F05B-4A5E-A654-D02BC59CF9C3}"/>
          </ac:spMkLst>
        </pc:spChg>
        <pc:spChg chg="mod">
          <ac:chgData name="Delker, Collin J" userId="ec581fce-5b2c-479f-b97e-21a1d1658641" providerId="ADAL" clId="{8E167E45-327D-4A85-908D-BD810321FD2A}" dt="2022-03-29T15:56:33.451" v="795" actId="20577"/>
          <ac:spMkLst>
            <pc:docMk/>
            <pc:sldMk cId="42534249" sldId="1812"/>
            <ac:spMk id="9" creationId="{D0E6DDD9-B021-4087-ACD7-B391F0C4BE31}"/>
          </ac:spMkLst>
        </pc:spChg>
        <pc:spChg chg="mod">
          <ac:chgData name="Delker, Collin J" userId="ec581fce-5b2c-479f-b97e-21a1d1658641" providerId="ADAL" clId="{8E167E45-327D-4A85-908D-BD810321FD2A}" dt="2022-03-29T15:54:43.386" v="534" actId="1076"/>
          <ac:spMkLst>
            <pc:docMk/>
            <pc:sldMk cId="42534249" sldId="1812"/>
            <ac:spMk id="11" creationId="{D6836468-01CE-41D8-8F16-E0B085AECE0E}"/>
          </ac:spMkLst>
        </pc:spChg>
        <pc:graphicFrameChg chg="mod">
          <ac:chgData name="Delker, Collin J" userId="ec581fce-5b2c-479f-b97e-21a1d1658641" providerId="ADAL" clId="{8E167E45-327D-4A85-908D-BD810321FD2A}" dt="2022-03-29T15:54:43.386" v="534" actId="1076"/>
          <ac:graphicFrameMkLst>
            <pc:docMk/>
            <pc:sldMk cId="42534249" sldId="1812"/>
            <ac:graphicFrameMk id="5" creationId="{56C77A22-F1EC-459C-988E-96700F4C2106}"/>
          </ac:graphicFrameMkLst>
        </pc:graphicFrameChg>
        <pc:cxnChg chg="mod">
          <ac:chgData name="Delker, Collin J" userId="ec581fce-5b2c-479f-b97e-21a1d1658641" providerId="ADAL" clId="{8E167E45-327D-4A85-908D-BD810321FD2A}" dt="2022-03-29T15:55:11.761" v="541" actId="14100"/>
          <ac:cxnSpMkLst>
            <pc:docMk/>
            <pc:sldMk cId="42534249" sldId="1812"/>
            <ac:cxnSpMk id="10" creationId="{22F09561-7DA7-4FF8-AEBF-ADCDBE9BE570}"/>
          </ac:cxnSpMkLst>
        </pc:cxnChg>
        <pc:cxnChg chg="mod">
          <ac:chgData name="Delker, Collin J" userId="ec581fce-5b2c-479f-b97e-21a1d1658641" providerId="ADAL" clId="{8E167E45-327D-4A85-908D-BD810321FD2A}" dt="2022-03-29T15:55:01.449" v="539" actId="14100"/>
          <ac:cxnSpMkLst>
            <pc:docMk/>
            <pc:sldMk cId="42534249" sldId="1812"/>
            <ac:cxnSpMk id="12" creationId="{2193B2E1-C7DB-4FFA-9B5B-A3C7FD4D758C}"/>
          </ac:cxnSpMkLst>
        </pc:cxnChg>
      </pc:sldChg>
      <pc:sldChg chg="modSp mod">
        <pc:chgData name="Delker, Collin J" userId="ec581fce-5b2c-479f-b97e-21a1d1658641" providerId="ADAL" clId="{8E167E45-327D-4A85-908D-BD810321FD2A}" dt="2022-03-15T14:40:36.084" v="274" actId="20577"/>
        <pc:sldMkLst>
          <pc:docMk/>
          <pc:sldMk cId="3971219876" sldId="1816"/>
        </pc:sldMkLst>
        <pc:graphicFrameChg chg="modGraphic">
          <ac:chgData name="Delker, Collin J" userId="ec581fce-5b2c-479f-b97e-21a1d1658641" providerId="ADAL" clId="{8E167E45-327D-4A85-908D-BD810321FD2A}" dt="2022-03-15T14:40:36.084" v="274" actId="20577"/>
          <ac:graphicFrameMkLst>
            <pc:docMk/>
            <pc:sldMk cId="3971219876" sldId="1816"/>
            <ac:graphicFrameMk id="7" creationId="{E5AD7131-3418-4D5E-828B-6927D707D4B8}"/>
          </ac:graphicFrameMkLst>
        </pc:graphicFrameChg>
      </pc:sldChg>
      <pc:sldChg chg="modSp mod">
        <pc:chgData name="Delker, Collin J" userId="ec581fce-5b2c-479f-b97e-21a1d1658641" providerId="ADAL" clId="{8E167E45-327D-4A85-908D-BD810321FD2A}" dt="2022-03-29T15:59:00.460" v="882" actId="20577"/>
        <pc:sldMkLst>
          <pc:docMk/>
          <pc:sldMk cId="240536021" sldId="1819"/>
        </pc:sldMkLst>
        <pc:graphicFrameChg chg="modGraphic">
          <ac:chgData name="Delker, Collin J" userId="ec581fce-5b2c-479f-b97e-21a1d1658641" providerId="ADAL" clId="{8E167E45-327D-4A85-908D-BD810321FD2A}" dt="2022-03-29T15:59:00.460" v="882" actId="20577"/>
          <ac:graphicFrameMkLst>
            <pc:docMk/>
            <pc:sldMk cId="240536021" sldId="1819"/>
            <ac:graphicFrameMk id="5" creationId="{D59474C8-600D-4AF4-9620-DACFBA09EB72}"/>
          </ac:graphicFrameMkLst>
        </pc:graphicFrameChg>
      </pc:sldChg>
      <pc:sldChg chg="modSp mod">
        <pc:chgData name="Delker, Collin J" userId="ec581fce-5b2c-479f-b97e-21a1d1658641" providerId="ADAL" clId="{8E167E45-327D-4A85-908D-BD810321FD2A}" dt="2022-03-29T15:59:05.311" v="891" actId="20577"/>
        <pc:sldMkLst>
          <pc:docMk/>
          <pc:sldMk cId="3971280456" sldId="1820"/>
        </pc:sldMkLst>
        <pc:graphicFrameChg chg="modGraphic">
          <ac:chgData name="Delker, Collin J" userId="ec581fce-5b2c-479f-b97e-21a1d1658641" providerId="ADAL" clId="{8E167E45-327D-4A85-908D-BD810321FD2A}" dt="2022-03-29T15:59:05.311" v="891" actId="20577"/>
          <ac:graphicFrameMkLst>
            <pc:docMk/>
            <pc:sldMk cId="3971280456" sldId="1820"/>
            <ac:graphicFrameMk id="7" creationId="{F10CD1CC-94EB-46C6-B700-EF01EB94FA7E}"/>
          </ac:graphicFrameMkLst>
        </pc:graphicFrameChg>
      </pc:sldChg>
      <pc:sldChg chg="modSp mod">
        <pc:chgData name="Delker, Collin J" userId="ec581fce-5b2c-479f-b97e-21a1d1658641" providerId="ADAL" clId="{8E167E45-327D-4A85-908D-BD810321FD2A}" dt="2022-03-29T15:59:17.862" v="909" actId="20577"/>
        <pc:sldMkLst>
          <pc:docMk/>
          <pc:sldMk cId="1459026819" sldId="1821"/>
        </pc:sldMkLst>
        <pc:spChg chg="mod">
          <ac:chgData name="Delker, Collin J" userId="ec581fce-5b2c-479f-b97e-21a1d1658641" providerId="ADAL" clId="{8E167E45-327D-4A85-908D-BD810321FD2A}" dt="2022-03-29T15:59:14.373" v="900" actId="20577"/>
          <ac:spMkLst>
            <pc:docMk/>
            <pc:sldMk cId="1459026819" sldId="1821"/>
            <ac:spMk id="4" creationId="{1CCC8F2D-2EB8-488E-B1FA-FB424C3E0DBA}"/>
          </ac:spMkLst>
        </pc:spChg>
        <pc:graphicFrameChg chg="modGraphic">
          <ac:chgData name="Delker, Collin J" userId="ec581fce-5b2c-479f-b97e-21a1d1658641" providerId="ADAL" clId="{8E167E45-327D-4A85-908D-BD810321FD2A}" dt="2022-03-29T15:59:17.862" v="909" actId="20577"/>
          <ac:graphicFrameMkLst>
            <pc:docMk/>
            <pc:sldMk cId="1459026819" sldId="1821"/>
            <ac:graphicFrameMk id="6" creationId="{E5657A6C-66DB-472B-9AEA-26E18E8AF63A}"/>
          </ac:graphicFrameMkLst>
        </pc:graphicFrameChg>
      </pc:sldChg>
      <pc:sldChg chg="modNotesTx">
        <pc:chgData name="Delker, Collin J" userId="ec581fce-5b2c-479f-b97e-21a1d1658641" providerId="ADAL" clId="{8E167E45-327D-4A85-908D-BD810321FD2A}" dt="2022-02-17T21:59:06.586" v="130" actId="20577"/>
        <pc:sldMkLst>
          <pc:docMk/>
          <pc:sldMk cId="3116103268" sldId="1824"/>
        </pc:sldMkLst>
      </pc:sldChg>
      <pc:sldChg chg="addSp modSp">
        <pc:chgData name="Delker, Collin J" userId="ec581fce-5b2c-479f-b97e-21a1d1658641" providerId="ADAL" clId="{8E167E45-327D-4A85-908D-BD810321FD2A}" dt="2022-02-03T18:04:14.826" v="2"/>
        <pc:sldMkLst>
          <pc:docMk/>
          <pc:sldMk cId="686448031" sldId="1835"/>
        </pc:sldMkLst>
        <pc:spChg chg="add mod">
          <ac:chgData name="Delker, Collin J" userId="ec581fce-5b2c-479f-b97e-21a1d1658641" providerId="ADAL" clId="{8E167E45-327D-4A85-908D-BD810321FD2A}" dt="2022-02-03T18:04:14.826" v="2"/>
          <ac:spMkLst>
            <pc:docMk/>
            <pc:sldMk cId="686448031" sldId="1835"/>
            <ac:spMk id="5" creationId="{AAD0D766-A2BC-4ADF-B905-4979C914C965}"/>
          </ac:spMkLst>
        </pc:spChg>
      </pc:sldChg>
      <pc:sldChg chg="addSp delSp modSp mod">
        <pc:chgData name="Delker, Collin J" userId="ec581fce-5b2c-479f-b97e-21a1d1658641" providerId="ADAL" clId="{8E167E45-327D-4A85-908D-BD810321FD2A}" dt="2022-03-29T16:34:08.030" v="1573" actId="1076"/>
        <pc:sldMkLst>
          <pc:docMk/>
          <pc:sldMk cId="676379224" sldId="1836"/>
        </pc:sldMkLst>
        <pc:picChg chg="del">
          <ac:chgData name="Delker, Collin J" userId="ec581fce-5b2c-479f-b97e-21a1d1658641" providerId="ADAL" clId="{8E167E45-327D-4A85-908D-BD810321FD2A}" dt="2022-03-29T16:33:40.600" v="1563" actId="478"/>
          <ac:picMkLst>
            <pc:docMk/>
            <pc:sldMk cId="676379224" sldId="1836"/>
            <ac:picMk id="5" creationId="{5239B157-168F-4BF3-8FEB-697C50C01CAC}"/>
          </ac:picMkLst>
        </pc:picChg>
        <pc:picChg chg="add mod ord">
          <ac:chgData name="Delker, Collin J" userId="ec581fce-5b2c-479f-b97e-21a1d1658641" providerId="ADAL" clId="{8E167E45-327D-4A85-908D-BD810321FD2A}" dt="2022-03-29T16:34:08.030" v="1573" actId="1076"/>
          <ac:picMkLst>
            <pc:docMk/>
            <pc:sldMk cId="676379224" sldId="1836"/>
            <ac:picMk id="15" creationId="{2F69256F-71A9-423A-A846-A90C4F00CFAC}"/>
          </ac:picMkLst>
        </pc:picChg>
      </pc:sldChg>
      <pc:sldChg chg="modSp mod">
        <pc:chgData name="Delker, Collin J" userId="ec581fce-5b2c-479f-b97e-21a1d1658641" providerId="ADAL" clId="{8E167E45-327D-4A85-908D-BD810321FD2A}" dt="2022-03-10T17:19:14.950" v="149" actId="404"/>
        <pc:sldMkLst>
          <pc:docMk/>
          <pc:sldMk cId="3619378527" sldId="1837"/>
        </pc:sldMkLst>
        <pc:spChg chg="mod">
          <ac:chgData name="Delker, Collin J" userId="ec581fce-5b2c-479f-b97e-21a1d1658641" providerId="ADAL" clId="{8E167E45-327D-4A85-908D-BD810321FD2A}" dt="2022-03-10T17:19:14.950" v="149" actId="404"/>
          <ac:spMkLst>
            <pc:docMk/>
            <pc:sldMk cId="3619378527" sldId="1837"/>
            <ac:spMk id="4" creationId="{951E5782-7BBE-433B-B57F-F03F40090325}"/>
          </ac:spMkLst>
        </pc:spChg>
      </pc:sldChg>
      <pc:sldChg chg="modSp add mod ord">
        <pc:chgData name="Delker, Collin J" userId="ec581fce-5b2c-479f-b97e-21a1d1658641" providerId="ADAL" clId="{8E167E45-327D-4A85-908D-BD810321FD2A}" dt="2022-03-29T16:29:49.321" v="1562" actId="207"/>
        <pc:sldMkLst>
          <pc:docMk/>
          <pc:sldMk cId="3125775527" sldId="1839"/>
        </pc:sldMkLst>
        <pc:spChg chg="mod">
          <ac:chgData name="Delker, Collin J" userId="ec581fce-5b2c-479f-b97e-21a1d1658641" providerId="ADAL" clId="{8E167E45-327D-4A85-908D-BD810321FD2A}" dt="2022-03-29T16:13:03.629" v="989" actId="20577"/>
          <ac:spMkLst>
            <pc:docMk/>
            <pc:sldMk cId="3125775527" sldId="1839"/>
            <ac:spMk id="2" creationId="{70E03C83-7491-48C8-A691-53FF9FCA029D}"/>
          </ac:spMkLst>
        </pc:spChg>
        <pc:spChg chg="mod">
          <ac:chgData name="Delker, Collin J" userId="ec581fce-5b2c-479f-b97e-21a1d1658641" providerId="ADAL" clId="{8E167E45-327D-4A85-908D-BD810321FD2A}" dt="2022-03-29T16:29:49.321" v="1562" actId="207"/>
          <ac:spMkLst>
            <pc:docMk/>
            <pc:sldMk cId="3125775527" sldId="1839"/>
            <ac:spMk id="4" creationId="{D745023E-F6AD-40CF-9C10-5B9AE035720C}"/>
          </ac:spMkLst>
        </pc:spChg>
      </pc:sldChg>
      <pc:sldChg chg="del">
        <pc:chgData name="Delker, Collin J" userId="ec581fce-5b2c-479f-b97e-21a1d1658641" providerId="ADAL" clId="{8E167E45-327D-4A85-908D-BD810321FD2A}" dt="2022-03-29T16:12:23.121" v="981" actId="2696"/>
        <pc:sldMkLst>
          <pc:docMk/>
          <pc:sldMk cId="4068906673" sldId="1839"/>
        </pc:sldMkLst>
      </pc:sldChg>
      <pc:sldChg chg="del">
        <pc:chgData name="Delker, Collin J" userId="ec581fce-5b2c-479f-b97e-21a1d1658641" providerId="ADAL" clId="{8E167E45-327D-4A85-908D-BD810321FD2A}" dt="2022-03-29T16:12:23.121" v="981" actId="2696"/>
        <pc:sldMkLst>
          <pc:docMk/>
          <pc:sldMk cId="1326788649" sldId="1840"/>
        </pc:sldMkLst>
      </pc:sldChg>
      <pc:sldChg chg="addSp delSp modSp add mod ord">
        <pc:chgData name="Delker, Collin J" userId="ec581fce-5b2c-479f-b97e-21a1d1658641" providerId="ADAL" clId="{8E167E45-327D-4A85-908D-BD810321FD2A}" dt="2022-03-29T16:26:55.090" v="1485" actId="692"/>
        <pc:sldMkLst>
          <pc:docMk/>
          <pc:sldMk cId="4003169518" sldId="1840"/>
        </pc:sldMkLst>
        <pc:spChg chg="del">
          <ac:chgData name="Delker, Collin J" userId="ec581fce-5b2c-479f-b97e-21a1d1658641" providerId="ADAL" clId="{8E167E45-327D-4A85-908D-BD810321FD2A}" dt="2022-03-29T16:17:01.878" v="1200" actId="478"/>
          <ac:spMkLst>
            <pc:docMk/>
            <pc:sldMk cId="4003169518" sldId="1840"/>
            <ac:spMk id="5" creationId="{24027D79-FCD6-4135-BAD0-F37F1CFA98BD}"/>
          </ac:spMkLst>
        </pc:spChg>
        <pc:spChg chg="add mod">
          <ac:chgData name="Delker, Collin J" userId="ec581fce-5b2c-479f-b97e-21a1d1658641" providerId="ADAL" clId="{8E167E45-327D-4A85-908D-BD810321FD2A}" dt="2022-03-29T16:17:41.596" v="1202" actId="554"/>
          <ac:spMkLst>
            <pc:docMk/>
            <pc:sldMk cId="4003169518" sldId="1840"/>
            <ac:spMk id="8" creationId="{D1AC3E3F-FF36-40A5-AF1D-EB8F236D22A6}"/>
          </ac:spMkLst>
        </pc:spChg>
        <pc:spChg chg="add mod">
          <ac:chgData name="Delker, Collin J" userId="ec581fce-5b2c-479f-b97e-21a1d1658641" providerId="ADAL" clId="{8E167E45-327D-4A85-908D-BD810321FD2A}" dt="2022-03-29T16:18:46.268" v="1227" actId="6549"/>
          <ac:spMkLst>
            <pc:docMk/>
            <pc:sldMk cId="4003169518" sldId="1840"/>
            <ac:spMk id="9" creationId="{8FBEF489-589B-451C-97BE-90E4FCCF384C}"/>
          </ac:spMkLst>
        </pc:spChg>
        <pc:spChg chg="add mod">
          <ac:chgData name="Delker, Collin J" userId="ec581fce-5b2c-479f-b97e-21a1d1658641" providerId="ADAL" clId="{8E167E45-327D-4A85-908D-BD810321FD2A}" dt="2022-03-29T16:17:50.271" v="1203" actId="408"/>
          <ac:spMkLst>
            <pc:docMk/>
            <pc:sldMk cId="4003169518" sldId="1840"/>
            <ac:spMk id="10" creationId="{983F567C-A952-49CC-88A1-99A4F0AE5CF7}"/>
          </ac:spMkLst>
        </pc:spChg>
        <pc:spChg chg="add del mod">
          <ac:chgData name="Delker, Collin J" userId="ec581fce-5b2c-479f-b97e-21a1d1658641" providerId="ADAL" clId="{8E167E45-327D-4A85-908D-BD810321FD2A}" dt="2022-03-29T16:23:35.742" v="1398" actId="478"/>
          <ac:spMkLst>
            <pc:docMk/>
            <pc:sldMk cId="4003169518" sldId="1840"/>
            <ac:spMk id="22" creationId="{E21F7A58-4467-4A4E-87C5-387F6798C274}"/>
          </ac:spMkLst>
        </pc:spChg>
        <pc:spChg chg="add mod">
          <ac:chgData name="Delker, Collin J" userId="ec581fce-5b2c-479f-b97e-21a1d1658641" providerId="ADAL" clId="{8E167E45-327D-4A85-908D-BD810321FD2A}" dt="2022-03-29T16:24:00.885" v="1401" actId="1076"/>
          <ac:spMkLst>
            <pc:docMk/>
            <pc:sldMk cId="4003169518" sldId="1840"/>
            <ac:spMk id="23" creationId="{4D08A1EC-ABBE-4923-B940-053ED6504805}"/>
          </ac:spMkLst>
        </pc:spChg>
        <pc:graphicFrameChg chg="mod">
          <ac:chgData name="Delker, Collin J" userId="ec581fce-5b2c-479f-b97e-21a1d1658641" providerId="ADAL" clId="{8E167E45-327D-4A85-908D-BD810321FD2A}" dt="2022-03-29T16:26:55.090" v="1485" actId="692"/>
          <ac:graphicFrameMkLst>
            <pc:docMk/>
            <pc:sldMk cId="4003169518" sldId="1840"/>
            <ac:graphicFrameMk id="6" creationId="{F986D2E2-D244-44C2-889F-ECAC40DDBC84}"/>
          </ac:graphicFrameMkLst>
        </pc:graphicFrameChg>
        <pc:cxnChg chg="mod">
          <ac:chgData name="Delker, Collin J" userId="ec581fce-5b2c-479f-b97e-21a1d1658641" providerId="ADAL" clId="{8E167E45-327D-4A85-908D-BD810321FD2A}" dt="2022-03-29T16:24:15.413" v="1402" actId="692"/>
          <ac:cxnSpMkLst>
            <pc:docMk/>
            <pc:sldMk cId="4003169518" sldId="1840"/>
            <ac:cxnSpMk id="7" creationId="{1EE44CC8-E0D6-4008-A566-FC6C48970DD3}"/>
          </ac:cxnSpMkLst>
        </pc:cxnChg>
        <pc:cxnChg chg="add mod">
          <ac:chgData name="Delker, Collin J" userId="ec581fce-5b2c-479f-b97e-21a1d1658641" providerId="ADAL" clId="{8E167E45-327D-4A85-908D-BD810321FD2A}" dt="2022-03-29T16:19:31.929" v="1237" actId="14100"/>
          <ac:cxnSpMkLst>
            <pc:docMk/>
            <pc:sldMk cId="4003169518" sldId="1840"/>
            <ac:cxnSpMk id="12" creationId="{36598007-CBD3-48B6-80DE-B7B9331F8406}"/>
          </ac:cxnSpMkLst>
        </pc:cxnChg>
        <pc:cxnChg chg="add mod">
          <ac:chgData name="Delker, Collin J" userId="ec581fce-5b2c-479f-b97e-21a1d1658641" providerId="ADAL" clId="{8E167E45-327D-4A85-908D-BD810321FD2A}" dt="2022-03-29T16:19:28.013" v="1236" actId="14100"/>
          <ac:cxnSpMkLst>
            <pc:docMk/>
            <pc:sldMk cId="4003169518" sldId="1840"/>
            <ac:cxnSpMk id="13" creationId="{8801D21F-ADE0-4CB0-A1A2-B3AD46554B4A}"/>
          </ac:cxnSpMkLst>
        </pc:cxnChg>
        <pc:cxnChg chg="add mod">
          <ac:chgData name="Delker, Collin J" userId="ec581fce-5b2c-479f-b97e-21a1d1658641" providerId="ADAL" clId="{8E167E45-327D-4A85-908D-BD810321FD2A}" dt="2022-03-29T16:19:25.270" v="1235" actId="14100"/>
          <ac:cxnSpMkLst>
            <pc:docMk/>
            <pc:sldMk cId="4003169518" sldId="1840"/>
            <ac:cxnSpMk id="15" creationId="{757E0856-4EA9-46B1-933D-0F92EB7245B3}"/>
          </ac:cxnSpMkLst>
        </pc:cxnChg>
      </pc:sldChg>
      <pc:sldChg chg="addSp delSp modSp add mod ord">
        <pc:chgData name="Delker, Collin J" userId="ec581fce-5b2c-479f-b97e-21a1d1658641" providerId="ADAL" clId="{8E167E45-327D-4A85-908D-BD810321FD2A}" dt="2022-03-29T16:27:30.064" v="1491" actId="692"/>
        <pc:sldMkLst>
          <pc:docMk/>
          <pc:sldMk cId="2041996596" sldId="1841"/>
        </pc:sldMkLst>
        <pc:spChg chg="add mod">
          <ac:chgData name="Delker, Collin J" userId="ec581fce-5b2c-479f-b97e-21a1d1658641" providerId="ADAL" clId="{8E167E45-327D-4A85-908D-BD810321FD2A}" dt="2022-03-29T16:26:32.109" v="1479" actId="1076"/>
          <ac:spMkLst>
            <pc:docMk/>
            <pc:sldMk cId="2041996596" sldId="1841"/>
            <ac:spMk id="18" creationId="{FE5B516F-819C-4ECD-A6A3-02B70F572832}"/>
          </ac:spMkLst>
        </pc:spChg>
        <pc:graphicFrameChg chg="del">
          <ac:chgData name="Delker, Collin J" userId="ec581fce-5b2c-479f-b97e-21a1d1658641" providerId="ADAL" clId="{8E167E45-327D-4A85-908D-BD810321FD2A}" dt="2022-03-29T16:24:40.195" v="1403" actId="478"/>
          <ac:graphicFrameMkLst>
            <pc:docMk/>
            <pc:sldMk cId="2041996596" sldId="1841"/>
            <ac:graphicFrameMk id="4" creationId="{FE9B3905-137C-47E3-B943-41315C945F44}"/>
          </ac:graphicFrameMkLst>
        </pc:graphicFrameChg>
        <pc:graphicFrameChg chg="add mod">
          <ac:chgData name="Delker, Collin J" userId="ec581fce-5b2c-479f-b97e-21a1d1658641" providerId="ADAL" clId="{8E167E45-327D-4A85-908D-BD810321FD2A}" dt="2022-03-29T16:27:30.064" v="1491" actId="692"/>
          <ac:graphicFrameMkLst>
            <pc:docMk/>
            <pc:sldMk cId="2041996596" sldId="1841"/>
            <ac:graphicFrameMk id="8" creationId="{E62058FC-B3DE-4ECA-904B-4C97AE1A2B02}"/>
          </ac:graphicFrameMkLst>
        </pc:graphicFrameChg>
        <pc:cxnChg chg="mod">
          <ac:chgData name="Delker, Collin J" userId="ec581fce-5b2c-479f-b97e-21a1d1658641" providerId="ADAL" clId="{8E167E45-327D-4A85-908D-BD810321FD2A}" dt="2022-03-29T16:25:31.694" v="1413" actId="1076"/>
          <ac:cxnSpMkLst>
            <pc:docMk/>
            <pc:sldMk cId="2041996596" sldId="1841"/>
            <ac:cxnSpMk id="5" creationId="{FF2DC93C-8CFB-40F2-A734-14C298DF75C9}"/>
          </ac:cxnSpMkLst>
        </pc:cxnChg>
        <pc:cxnChg chg="mod">
          <ac:chgData name="Delker, Collin J" userId="ec581fce-5b2c-479f-b97e-21a1d1658641" providerId="ADAL" clId="{8E167E45-327D-4A85-908D-BD810321FD2A}" dt="2022-03-29T16:25:31.694" v="1413" actId="1076"/>
          <ac:cxnSpMkLst>
            <pc:docMk/>
            <pc:sldMk cId="2041996596" sldId="1841"/>
            <ac:cxnSpMk id="6" creationId="{47F95AED-137A-43D4-B91F-2FCCA1B8BC25}"/>
          </ac:cxnSpMkLst>
        </pc:cxnChg>
        <pc:cxnChg chg="mod">
          <ac:chgData name="Delker, Collin J" userId="ec581fce-5b2c-479f-b97e-21a1d1658641" providerId="ADAL" clId="{8E167E45-327D-4A85-908D-BD810321FD2A}" dt="2022-03-29T16:25:31.694" v="1413" actId="1076"/>
          <ac:cxnSpMkLst>
            <pc:docMk/>
            <pc:sldMk cId="2041996596" sldId="1841"/>
            <ac:cxnSpMk id="7" creationId="{6336FD41-ECA2-4C13-B82F-D33174B3D94C}"/>
          </ac:cxnSpMkLst>
        </pc:cxnChg>
      </pc:sldChg>
      <pc:sldChg chg="del">
        <pc:chgData name="Delker, Collin J" userId="ec581fce-5b2c-479f-b97e-21a1d1658641" providerId="ADAL" clId="{8E167E45-327D-4A85-908D-BD810321FD2A}" dt="2022-03-29T16:12:23.121" v="981" actId="2696"/>
        <pc:sldMkLst>
          <pc:docMk/>
          <pc:sldMk cId="4186564344" sldId="1841"/>
        </pc:sldMkLst>
      </pc:sldChg>
      <pc:sldChg chg="addSp delSp modSp mod">
        <pc:chgData name="Delker, Collin J" userId="ec581fce-5b2c-479f-b97e-21a1d1658641" providerId="ADAL" clId="{8E167E45-327D-4A85-908D-BD810321FD2A}" dt="2022-03-29T16:05:15.012" v="937" actId="1076"/>
        <pc:sldMkLst>
          <pc:docMk/>
          <pc:sldMk cId="2706740258" sldId="1845"/>
        </pc:sldMkLst>
        <pc:spChg chg="mod">
          <ac:chgData name="Delker, Collin J" userId="ec581fce-5b2c-479f-b97e-21a1d1658641" providerId="ADAL" clId="{8E167E45-327D-4A85-908D-BD810321FD2A}" dt="2022-03-29T16:05:12.940" v="936" actId="14100"/>
          <ac:spMkLst>
            <pc:docMk/>
            <pc:sldMk cId="2706740258" sldId="1845"/>
            <ac:spMk id="8" creationId="{355DD29A-58B3-43B4-9698-D60FB3775AA3}"/>
          </ac:spMkLst>
        </pc:spChg>
        <pc:spChg chg="mod">
          <ac:chgData name="Delker, Collin J" userId="ec581fce-5b2c-479f-b97e-21a1d1658641" providerId="ADAL" clId="{8E167E45-327D-4A85-908D-BD810321FD2A}" dt="2022-03-29T16:05:15.012" v="937" actId="1076"/>
          <ac:spMkLst>
            <pc:docMk/>
            <pc:sldMk cId="2706740258" sldId="1845"/>
            <ac:spMk id="9" creationId="{B3211325-7902-4712-B1BD-DE627DC91D6B}"/>
          </ac:spMkLst>
        </pc:spChg>
        <pc:spChg chg="mod">
          <ac:chgData name="Delker, Collin J" userId="ec581fce-5b2c-479f-b97e-21a1d1658641" providerId="ADAL" clId="{8E167E45-327D-4A85-908D-BD810321FD2A}" dt="2022-03-29T16:05:08.357" v="934" actId="14100"/>
          <ac:spMkLst>
            <pc:docMk/>
            <pc:sldMk cId="2706740258" sldId="1845"/>
            <ac:spMk id="10" creationId="{8C94B65E-43E4-47E4-A7B6-BCB1105CF88C}"/>
          </ac:spMkLst>
        </pc:spChg>
        <pc:picChg chg="add mod ord">
          <ac:chgData name="Delker, Collin J" userId="ec581fce-5b2c-479f-b97e-21a1d1658641" providerId="ADAL" clId="{8E167E45-327D-4A85-908D-BD810321FD2A}" dt="2022-03-29T16:04:57.043" v="931" actId="14100"/>
          <ac:picMkLst>
            <pc:docMk/>
            <pc:sldMk cId="2706740258" sldId="1845"/>
            <ac:picMk id="6" creationId="{5D0906B6-79A1-4397-B74F-67E1331ED58E}"/>
          </ac:picMkLst>
        </pc:picChg>
        <pc:picChg chg="del">
          <ac:chgData name="Delker, Collin J" userId="ec581fce-5b2c-479f-b97e-21a1d1658641" providerId="ADAL" clId="{8E167E45-327D-4A85-908D-BD810321FD2A}" dt="2022-03-29T16:04:07.560" v="924" actId="478"/>
          <ac:picMkLst>
            <pc:docMk/>
            <pc:sldMk cId="2706740258" sldId="1845"/>
            <ac:picMk id="7" creationId="{97EA8991-509C-42E2-8BBE-98FABA619B70}"/>
          </ac:picMkLst>
        </pc:picChg>
      </pc:sldChg>
      <pc:sldChg chg="addSp delSp modSp mod">
        <pc:chgData name="Delker, Collin J" userId="ec581fce-5b2c-479f-b97e-21a1d1658641" providerId="ADAL" clId="{8E167E45-327D-4A85-908D-BD810321FD2A}" dt="2022-03-29T16:05:26.385" v="941" actId="1076"/>
        <pc:sldMkLst>
          <pc:docMk/>
          <pc:sldMk cId="1858943052" sldId="1846"/>
        </pc:sldMkLst>
        <pc:picChg chg="del">
          <ac:chgData name="Delker, Collin J" userId="ec581fce-5b2c-479f-b97e-21a1d1658641" providerId="ADAL" clId="{8E167E45-327D-4A85-908D-BD810321FD2A}" dt="2022-03-29T16:05:19.963" v="938" actId="478"/>
          <ac:picMkLst>
            <pc:docMk/>
            <pc:sldMk cId="1858943052" sldId="1846"/>
            <ac:picMk id="6" creationId="{717606EB-FF08-4896-8BD3-2D542CE149BA}"/>
          </ac:picMkLst>
        </pc:picChg>
        <pc:picChg chg="add mod">
          <ac:chgData name="Delker, Collin J" userId="ec581fce-5b2c-479f-b97e-21a1d1658641" providerId="ADAL" clId="{8E167E45-327D-4A85-908D-BD810321FD2A}" dt="2022-03-29T16:05:26.385" v="941" actId="1076"/>
          <ac:picMkLst>
            <pc:docMk/>
            <pc:sldMk cId="1858943052" sldId="1846"/>
            <ac:picMk id="7" creationId="{B55797B8-17E2-416C-944C-1339AFDFD64A}"/>
          </ac:picMkLst>
        </pc:picChg>
      </pc:sldChg>
      <pc:sldChg chg="addSp delSp modSp mod">
        <pc:chgData name="Delker, Collin J" userId="ec581fce-5b2c-479f-b97e-21a1d1658641" providerId="ADAL" clId="{8E167E45-327D-4A85-908D-BD810321FD2A}" dt="2022-03-29T16:06:06.564" v="950" actId="1076"/>
        <pc:sldMkLst>
          <pc:docMk/>
          <pc:sldMk cId="1184721706" sldId="1847"/>
        </pc:sldMkLst>
        <pc:spChg chg="mod">
          <ac:chgData name="Delker, Collin J" userId="ec581fce-5b2c-479f-b97e-21a1d1658641" providerId="ADAL" clId="{8E167E45-327D-4A85-908D-BD810321FD2A}" dt="2022-03-15T15:57:40.158" v="362" actId="6549"/>
          <ac:spMkLst>
            <pc:docMk/>
            <pc:sldMk cId="1184721706" sldId="1847"/>
            <ac:spMk id="4" creationId="{1A8CB222-2AE5-44A7-8552-AA632AF13BEB}"/>
          </ac:spMkLst>
        </pc:spChg>
        <pc:spChg chg="mod">
          <ac:chgData name="Delker, Collin J" userId="ec581fce-5b2c-479f-b97e-21a1d1658641" providerId="ADAL" clId="{8E167E45-327D-4A85-908D-BD810321FD2A}" dt="2022-03-15T15:58:12.778" v="383" actId="6549"/>
          <ac:spMkLst>
            <pc:docMk/>
            <pc:sldMk cId="1184721706" sldId="1847"/>
            <ac:spMk id="5" creationId="{73E39D60-66CF-466A-A270-B5D266C0DCBF}"/>
          </ac:spMkLst>
        </pc:spChg>
        <pc:spChg chg="mod">
          <ac:chgData name="Delker, Collin J" userId="ec581fce-5b2c-479f-b97e-21a1d1658641" providerId="ADAL" clId="{8E167E45-327D-4A85-908D-BD810321FD2A}" dt="2022-03-15T15:57:57.172" v="364" actId="1076"/>
          <ac:spMkLst>
            <pc:docMk/>
            <pc:sldMk cId="1184721706" sldId="1847"/>
            <ac:spMk id="6" creationId="{66E886E5-6ACD-494E-8C97-D6C48F71A789}"/>
          </ac:spMkLst>
        </pc:spChg>
        <pc:spChg chg="mod">
          <ac:chgData name="Delker, Collin J" userId="ec581fce-5b2c-479f-b97e-21a1d1658641" providerId="ADAL" clId="{8E167E45-327D-4A85-908D-BD810321FD2A}" dt="2022-03-15T15:57:47.500" v="363" actId="1076"/>
          <ac:spMkLst>
            <pc:docMk/>
            <pc:sldMk cId="1184721706" sldId="1847"/>
            <ac:spMk id="7" creationId="{EDCA3A6A-F39D-4CE5-8A0B-EBCC58882CA2}"/>
          </ac:spMkLst>
        </pc:spChg>
        <pc:spChg chg="mod">
          <ac:chgData name="Delker, Collin J" userId="ec581fce-5b2c-479f-b97e-21a1d1658641" providerId="ADAL" clId="{8E167E45-327D-4A85-908D-BD810321FD2A}" dt="2022-03-15T15:58:23.693" v="384" actId="1076"/>
          <ac:spMkLst>
            <pc:docMk/>
            <pc:sldMk cId="1184721706" sldId="1847"/>
            <ac:spMk id="14" creationId="{46757B3B-7FFC-46FD-AF07-C9F8FB1F74F6}"/>
          </ac:spMkLst>
        </pc:spChg>
        <pc:spChg chg="mod">
          <ac:chgData name="Delker, Collin J" userId="ec581fce-5b2c-479f-b97e-21a1d1658641" providerId="ADAL" clId="{8E167E45-327D-4A85-908D-BD810321FD2A}" dt="2022-03-29T16:06:06.564" v="950" actId="1076"/>
          <ac:spMkLst>
            <pc:docMk/>
            <pc:sldMk cId="1184721706" sldId="1847"/>
            <ac:spMk id="16" creationId="{1703E578-A618-4E19-80C3-4816E6A2B2C3}"/>
          </ac:spMkLst>
        </pc:spChg>
        <pc:spChg chg="add mod">
          <ac:chgData name="Delker, Collin J" userId="ec581fce-5b2c-479f-b97e-21a1d1658641" providerId="ADAL" clId="{8E167E45-327D-4A85-908D-BD810321FD2A}" dt="2022-03-15T15:58:33.160" v="393" actId="20577"/>
          <ac:spMkLst>
            <pc:docMk/>
            <pc:sldMk cId="1184721706" sldId="1847"/>
            <ac:spMk id="17" creationId="{51C6D0F5-89C8-4FF9-840D-35C66044B981}"/>
          </ac:spMkLst>
        </pc:spChg>
        <pc:spChg chg="add mod">
          <ac:chgData name="Delker, Collin J" userId="ec581fce-5b2c-479f-b97e-21a1d1658641" providerId="ADAL" clId="{8E167E45-327D-4A85-908D-BD810321FD2A}" dt="2022-03-29T16:06:06.564" v="950" actId="1076"/>
          <ac:spMkLst>
            <pc:docMk/>
            <pc:sldMk cId="1184721706" sldId="1847"/>
            <ac:spMk id="18" creationId="{880AC95B-4C53-4EAF-8167-EDBEF125FD55}"/>
          </ac:spMkLst>
        </pc:spChg>
        <pc:picChg chg="del">
          <ac:chgData name="Delker, Collin J" userId="ec581fce-5b2c-479f-b97e-21a1d1658641" providerId="ADAL" clId="{8E167E45-327D-4A85-908D-BD810321FD2A}" dt="2022-03-29T16:05:43.099" v="942" actId="478"/>
          <ac:picMkLst>
            <pc:docMk/>
            <pc:sldMk cId="1184721706" sldId="1847"/>
            <ac:picMk id="10" creationId="{BE2BB812-37A8-4A2D-8B17-EDCD1741932A}"/>
          </ac:picMkLst>
        </pc:picChg>
        <pc:picChg chg="add mod ord">
          <ac:chgData name="Delker, Collin J" userId="ec581fce-5b2c-479f-b97e-21a1d1658641" providerId="ADAL" clId="{8E167E45-327D-4A85-908D-BD810321FD2A}" dt="2022-03-29T16:06:02.191" v="949" actId="1076"/>
          <ac:picMkLst>
            <pc:docMk/>
            <pc:sldMk cId="1184721706" sldId="1847"/>
            <ac:picMk id="19" creationId="{1B322452-646A-4196-B446-93FD01B1E1A7}"/>
          </ac:picMkLst>
        </pc:picChg>
      </pc:sldChg>
      <pc:sldChg chg="modSp mod">
        <pc:chgData name="Delker, Collin J" userId="ec581fce-5b2c-479f-b97e-21a1d1658641" providerId="ADAL" clId="{8E167E45-327D-4A85-908D-BD810321FD2A}" dt="2022-03-29T16:35:37.665" v="1576" actId="20577"/>
        <pc:sldMkLst>
          <pc:docMk/>
          <pc:sldMk cId="2209220997" sldId="1850"/>
        </pc:sldMkLst>
        <pc:spChg chg="mod">
          <ac:chgData name="Delker, Collin J" userId="ec581fce-5b2c-479f-b97e-21a1d1658641" providerId="ADAL" clId="{8E167E45-327D-4A85-908D-BD810321FD2A}" dt="2022-03-29T16:35:37.665" v="1576" actId="20577"/>
          <ac:spMkLst>
            <pc:docMk/>
            <pc:sldMk cId="2209220997" sldId="1850"/>
            <ac:spMk id="4" creationId="{D44903E9-7BEC-49CC-96A2-FCFBE04F8914}"/>
          </ac:spMkLst>
        </pc:spChg>
      </pc:sldChg>
      <pc:sldChg chg="modSp mod">
        <pc:chgData name="Delker, Collin J" userId="ec581fce-5b2c-479f-b97e-21a1d1658641" providerId="ADAL" clId="{8E167E45-327D-4A85-908D-BD810321FD2A}" dt="2022-03-10T17:21:23.271" v="150" actId="20577"/>
        <pc:sldMkLst>
          <pc:docMk/>
          <pc:sldMk cId="2500043820" sldId="1856"/>
        </pc:sldMkLst>
        <pc:spChg chg="mod">
          <ac:chgData name="Delker, Collin J" userId="ec581fce-5b2c-479f-b97e-21a1d1658641" providerId="ADAL" clId="{8E167E45-327D-4A85-908D-BD810321FD2A}" dt="2022-03-10T17:21:23.271" v="150" actId="20577"/>
          <ac:spMkLst>
            <pc:docMk/>
            <pc:sldMk cId="2500043820" sldId="1856"/>
            <ac:spMk id="2" creationId="{1C4D89B5-76CA-4B2D-9149-01CC88BA7EB7}"/>
          </ac:spMkLst>
        </pc:spChg>
      </pc:sldChg>
      <pc:sldChg chg="modSp mod">
        <pc:chgData name="Delker, Collin J" userId="ec581fce-5b2c-479f-b97e-21a1d1658641" providerId="ADAL" clId="{8E167E45-327D-4A85-908D-BD810321FD2A}" dt="2022-03-29T15:57:20.281" v="804" actId="20577"/>
        <pc:sldMkLst>
          <pc:docMk/>
          <pc:sldMk cId="263639587" sldId="1858"/>
        </pc:sldMkLst>
        <pc:spChg chg="mod">
          <ac:chgData name="Delker, Collin J" userId="ec581fce-5b2c-479f-b97e-21a1d1658641" providerId="ADAL" clId="{8E167E45-327D-4A85-908D-BD810321FD2A}" dt="2022-03-29T15:57:20.281" v="804" actId="20577"/>
          <ac:spMkLst>
            <pc:docMk/>
            <pc:sldMk cId="263639587" sldId="1858"/>
            <ac:spMk id="4" creationId="{BCF0BF7A-8126-4014-A2F5-B2B102458734}"/>
          </ac:spMkLst>
        </pc:spChg>
      </pc:sldChg>
      <pc:sldChg chg="modSp mod">
        <pc:chgData name="Delker, Collin J" userId="ec581fce-5b2c-479f-b97e-21a1d1658641" providerId="ADAL" clId="{8E167E45-327D-4A85-908D-BD810321FD2A}" dt="2022-03-10T17:22:47.096" v="151" actId="20577"/>
        <pc:sldMkLst>
          <pc:docMk/>
          <pc:sldMk cId="2870389245" sldId="1864"/>
        </pc:sldMkLst>
        <pc:spChg chg="mod">
          <ac:chgData name="Delker, Collin J" userId="ec581fce-5b2c-479f-b97e-21a1d1658641" providerId="ADAL" clId="{8E167E45-327D-4A85-908D-BD810321FD2A}" dt="2022-03-10T17:22:47.096" v="151" actId="20577"/>
          <ac:spMkLst>
            <pc:docMk/>
            <pc:sldMk cId="2870389245" sldId="1864"/>
            <ac:spMk id="2" creationId="{E11B52AA-3A48-4759-BF1B-B1E79E33D104}"/>
          </ac:spMkLst>
        </pc:spChg>
      </pc:sldChg>
      <pc:sldChg chg="modSp mod">
        <pc:chgData name="Delker, Collin J" userId="ec581fce-5b2c-479f-b97e-21a1d1658641" providerId="ADAL" clId="{8E167E45-327D-4A85-908D-BD810321FD2A}" dt="2022-03-29T15:59:55.561" v="923" actId="20577"/>
        <pc:sldMkLst>
          <pc:docMk/>
          <pc:sldMk cId="606309715" sldId="1867"/>
        </pc:sldMkLst>
        <pc:spChg chg="mod">
          <ac:chgData name="Delker, Collin J" userId="ec581fce-5b2c-479f-b97e-21a1d1658641" providerId="ADAL" clId="{8E167E45-327D-4A85-908D-BD810321FD2A}" dt="2022-03-29T15:59:55.561" v="923" actId="20577"/>
          <ac:spMkLst>
            <pc:docMk/>
            <pc:sldMk cId="606309715" sldId="1867"/>
            <ac:spMk id="4" creationId="{07FF7D60-5E10-417E-B791-7CD8922CD927}"/>
          </ac:spMkLst>
        </pc:spChg>
      </pc:sldChg>
      <pc:sldChg chg="addSp delSp modSp mod">
        <pc:chgData name="Delker, Collin J" userId="ec581fce-5b2c-479f-b97e-21a1d1658641" providerId="ADAL" clId="{8E167E45-327D-4A85-908D-BD810321FD2A}" dt="2022-03-29T16:06:29.166" v="956" actId="1076"/>
        <pc:sldMkLst>
          <pc:docMk/>
          <pc:sldMk cId="546708044" sldId="1868"/>
        </pc:sldMkLst>
        <pc:spChg chg="mod">
          <ac:chgData name="Delker, Collin J" userId="ec581fce-5b2c-479f-b97e-21a1d1658641" providerId="ADAL" clId="{8E167E45-327D-4A85-908D-BD810321FD2A}" dt="2022-03-28T17:12:28.905" v="413" actId="20577"/>
          <ac:spMkLst>
            <pc:docMk/>
            <pc:sldMk cId="546708044" sldId="1868"/>
            <ac:spMk id="4" creationId="{FED7680D-03DD-40E1-AB7B-6F594061FC89}"/>
          </ac:spMkLst>
        </pc:spChg>
        <pc:spChg chg="mod">
          <ac:chgData name="Delker, Collin J" userId="ec581fce-5b2c-479f-b97e-21a1d1658641" providerId="ADAL" clId="{8E167E45-327D-4A85-908D-BD810321FD2A}" dt="2022-03-10T17:51:31.977" v="170" actId="20577"/>
          <ac:spMkLst>
            <pc:docMk/>
            <pc:sldMk cId="546708044" sldId="1868"/>
            <ac:spMk id="7" creationId="{2B8F54AB-D347-4CB2-9A84-C6BF3DEDCE81}"/>
          </ac:spMkLst>
        </pc:spChg>
        <pc:picChg chg="del ord">
          <ac:chgData name="Delker, Collin J" userId="ec581fce-5b2c-479f-b97e-21a1d1658641" providerId="ADAL" clId="{8E167E45-327D-4A85-908D-BD810321FD2A}" dt="2022-03-29T16:06:18.201" v="951" actId="478"/>
          <ac:picMkLst>
            <pc:docMk/>
            <pc:sldMk cId="546708044" sldId="1868"/>
            <ac:picMk id="6" creationId="{548398DB-B4D9-4D50-B7D0-70AEEF3867A6}"/>
          </ac:picMkLst>
        </pc:picChg>
        <pc:picChg chg="add mod ord">
          <ac:chgData name="Delker, Collin J" userId="ec581fce-5b2c-479f-b97e-21a1d1658641" providerId="ADAL" clId="{8E167E45-327D-4A85-908D-BD810321FD2A}" dt="2022-03-29T16:06:29.166" v="956" actId="1076"/>
          <ac:picMkLst>
            <pc:docMk/>
            <pc:sldMk cId="546708044" sldId="1868"/>
            <ac:picMk id="9" creationId="{BA62BBDF-2B78-4A25-AC1B-AD13E80DE91C}"/>
          </ac:picMkLst>
        </pc:picChg>
      </pc:sldChg>
      <pc:sldChg chg="modSp">
        <pc:chgData name="Delker, Collin J" userId="ec581fce-5b2c-479f-b97e-21a1d1658641" providerId="ADAL" clId="{8E167E45-327D-4A85-908D-BD810321FD2A}" dt="2022-03-29T16:08:05.607" v="965" actId="20577"/>
        <pc:sldMkLst>
          <pc:docMk/>
          <pc:sldMk cId="3338002481" sldId="1876"/>
        </pc:sldMkLst>
        <pc:spChg chg="mod">
          <ac:chgData name="Delker, Collin J" userId="ec581fce-5b2c-479f-b97e-21a1d1658641" providerId="ADAL" clId="{8E167E45-327D-4A85-908D-BD810321FD2A}" dt="2022-03-29T16:08:05.607" v="965" actId="20577"/>
          <ac:spMkLst>
            <pc:docMk/>
            <pc:sldMk cId="3338002481" sldId="1876"/>
            <ac:spMk id="4" creationId="{3353FF0B-0ADA-4A76-BB2A-30E1D92CB2D9}"/>
          </ac:spMkLst>
        </pc:spChg>
      </pc:sldChg>
      <pc:sldChg chg="modSp mod">
        <pc:chgData name="Delker, Collin J" userId="ec581fce-5b2c-479f-b97e-21a1d1658641" providerId="ADAL" clId="{8E167E45-327D-4A85-908D-BD810321FD2A}" dt="2022-03-14T21:37:30.074" v="253" actId="6549"/>
        <pc:sldMkLst>
          <pc:docMk/>
          <pc:sldMk cId="2785788809" sldId="1880"/>
        </pc:sldMkLst>
        <pc:spChg chg="mod">
          <ac:chgData name="Delker, Collin J" userId="ec581fce-5b2c-479f-b97e-21a1d1658641" providerId="ADAL" clId="{8E167E45-327D-4A85-908D-BD810321FD2A}" dt="2022-03-14T21:37:30.074" v="253" actId="6549"/>
          <ac:spMkLst>
            <pc:docMk/>
            <pc:sldMk cId="2785788809" sldId="1880"/>
            <ac:spMk id="4" creationId="{7E828C3A-009D-44FB-9112-0134D33656E2}"/>
          </ac:spMkLst>
        </pc:spChg>
      </pc:sldChg>
      <pc:sldChg chg="modSp mod">
        <pc:chgData name="Delker, Collin J" userId="ec581fce-5b2c-479f-b97e-21a1d1658641" providerId="ADAL" clId="{8E167E45-327D-4A85-908D-BD810321FD2A}" dt="2022-03-29T15:57:53.194" v="831" actId="20577"/>
        <pc:sldMkLst>
          <pc:docMk/>
          <pc:sldMk cId="3115116033" sldId="1882"/>
        </pc:sldMkLst>
        <pc:spChg chg="mod">
          <ac:chgData name="Delker, Collin J" userId="ec581fce-5b2c-479f-b97e-21a1d1658641" providerId="ADAL" clId="{8E167E45-327D-4A85-908D-BD810321FD2A}" dt="2022-03-29T15:57:53.194" v="831" actId="20577"/>
          <ac:spMkLst>
            <pc:docMk/>
            <pc:sldMk cId="3115116033" sldId="1882"/>
            <ac:spMk id="4" creationId="{76C41D87-07EA-453A-B0AF-3205342FC1FE}"/>
          </ac:spMkLst>
        </pc:spChg>
      </pc:sldChg>
      <pc:sldChg chg="modSp mod ord">
        <pc:chgData name="Delker, Collin J" userId="ec581fce-5b2c-479f-b97e-21a1d1658641" providerId="ADAL" clId="{8E167E45-327D-4A85-908D-BD810321FD2A}" dt="2022-03-29T16:11:33.452" v="980" actId="20577"/>
        <pc:sldMkLst>
          <pc:docMk/>
          <pc:sldMk cId="2996772367" sldId="1900"/>
        </pc:sldMkLst>
        <pc:spChg chg="mod">
          <ac:chgData name="Delker, Collin J" userId="ec581fce-5b2c-479f-b97e-21a1d1658641" providerId="ADAL" clId="{8E167E45-327D-4A85-908D-BD810321FD2A}" dt="2022-03-29T16:11:33.452" v="980" actId="20577"/>
          <ac:spMkLst>
            <pc:docMk/>
            <pc:sldMk cId="2996772367" sldId="1900"/>
            <ac:spMk id="4" creationId="{111D0A29-12E7-417F-A3E6-81EC4E4AC6D7}"/>
          </ac:spMkLst>
        </pc:spChg>
      </pc:sldChg>
      <pc:sldChg chg="addSp modSp">
        <pc:chgData name="Delker, Collin J" userId="ec581fce-5b2c-479f-b97e-21a1d1658641" providerId="ADAL" clId="{8E167E45-327D-4A85-908D-BD810321FD2A}" dt="2022-02-03T18:04:37.239" v="3"/>
        <pc:sldMkLst>
          <pc:docMk/>
          <pc:sldMk cId="505738460" sldId="1903"/>
        </pc:sldMkLst>
        <pc:spChg chg="add mod">
          <ac:chgData name="Delker, Collin J" userId="ec581fce-5b2c-479f-b97e-21a1d1658641" providerId="ADAL" clId="{8E167E45-327D-4A85-908D-BD810321FD2A}" dt="2022-02-03T18:04:37.239" v="3"/>
          <ac:spMkLst>
            <pc:docMk/>
            <pc:sldMk cId="505738460" sldId="1903"/>
            <ac:spMk id="7" creationId="{0869ACB1-B5AB-4139-9455-A01619E7B57E}"/>
          </ac:spMkLst>
        </pc:spChg>
      </pc:sldChg>
      <pc:sldChg chg="addSp delSp modSp mod">
        <pc:chgData name="Delker, Collin J" userId="ec581fce-5b2c-479f-b97e-21a1d1658641" providerId="ADAL" clId="{8E167E45-327D-4A85-908D-BD810321FD2A}" dt="2022-03-10T18:13:27.368" v="205" actId="1076"/>
        <pc:sldMkLst>
          <pc:docMk/>
          <pc:sldMk cId="916373260" sldId="1904"/>
        </pc:sldMkLst>
        <pc:spChg chg="mod">
          <ac:chgData name="Delker, Collin J" userId="ec581fce-5b2c-479f-b97e-21a1d1658641" providerId="ADAL" clId="{8E167E45-327D-4A85-908D-BD810321FD2A}" dt="2022-03-10T18:13:27.368" v="205" actId="1076"/>
          <ac:spMkLst>
            <pc:docMk/>
            <pc:sldMk cId="916373260" sldId="1904"/>
            <ac:spMk id="9" creationId="{C4C2C591-3D42-43C2-B308-1F62F3767747}"/>
          </ac:spMkLst>
        </pc:spChg>
        <pc:spChg chg="mod">
          <ac:chgData name="Delker, Collin J" userId="ec581fce-5b2c-479f-b97e-21a1d1658641" providerId="ADAL" clId="{8E167E45-327D-4A85-908D-BD810321FD2A}" dt="2022-03-10T18:12:38.265" v="196" actId="1076"/>
          <ac:spMkLst>
            <pc:docMk/>
            <pc:sldMk cId="916373260" sldId="1904"/>
            <ac:spMk id="10" creationId="{D89B8CCC-45EC-4C77-9860-5180A0695340}"/>
          </ac:spMkLst>
        </pc:spChg>
        <pc:picChg chg="del">
          <ac:chgData name="Delker, Collin J" userId="ec581fce-5b2c-479f-b97e-21a1d1658641" providerId="ADAL" clId="{8E167E45-327D-4A85-908D-BD810321FD2A}" dt="2022-03-10T18:12:16.232" v="189" actId="478"/>
          <ac:picMkLst>
            <pc:docMk/>
            <pc:sldMk cId="916373260" sldId="1904"/>
            <ac:picMk id="5" creationId="{1581C6E2-4612-4AA6-8CDA-BA448101B4A9}"/>
          </ac:picMkLst>
        </pc:picChg>
        <pc:picChg chg="del">
          <ac:chgData name="Delker, Collin J" userId="ec581fce-5b2c-479f-b97e-21a1d1658641" providerId="ADAL" clId="{8E167E45-327D-4A85-908D-BD810321FD2A}" dt="2022-03-10T18:12:59.120" v="197" actId="478"/>
          <ac:picMkLst>
            <pc:docMk/>
            <pc:sldMk cId="916373260" sldId="1904"/>
            <ac:picMk id="6" creationId="{D83DAC73-D18C-4092-9B95-B70E578CA5C4}"/>
          </ac:picMkLst>
        </pc:picChg>
        <pc:picChg chg="add mod ord">
          <ac:chgData name="Delker, Collin J" userId="ec581fce-5b2c-479f-b97e-21a1d1658641" providerId="ADAL" clId="{8E167E45-327D-4A85-908D-BD810321FD2A}" dt="2022-03-10T18:12:35.145" v="195" actId="14100"/>
          <ac:picMkLst>
            <pc:docMk/>
            <pc:sldMk cId="916373260" sldId="1904"/>
            <ac:picMk id="11" creationId="{EB8B3454-770E-4B77-BCFE-C12539BAAAD8}"/>
          </ac:picMkLst>
        </pc:picChg>
        <pc:picChg chg="add mod ord">
          <ac:chgData name="Delker, Collin J" userId="ec581fce-5b2c-479f-b97e-21a1d1658641" providerId="ADAL" clId="{8E167E45-327D-4A85-908D-BD810321FD2A}" dt="2022-03-10T18:13:24.047" v="204" actId="14100"/>
          <ac:picMkLst>
            <pc:docMk/>
            <pc:sldMk cId="916373260" sldId="1904"/>
            <ac:picMk id="13" creationId="{E3FDB924-1B41-43CB-9BFD-0EF0424C8480}"/>
          </ac:picMkLst>
        </pc:picChg>
      </pc:sldChg>
      <pc:sldChg chg="modSp mod">
        <pc:chgData name="Delker, Collin J" userId="ec581fce-5b2c-479f-b97e-21a1d1658641" providerId="ADAL" clId="{8E167E45-327D-4A85-908D-BD810321FD2A}" dt="2022-03-14T22:03:38.991" v="265" actId="20577"/>
        <pc:sldMkLst>
          <pc:docMk/>
          <pc:sldMk cId="3223416841" sldId="1906"/>
        </pc:sldMkLst>
        <pc:spChg chg="mod">
          <ac:chgData name="Delker, Collin J" userId="ec581fce-5b2c-479f-b97e-21a1d1658641" providerId="ADAL" clId="{8E167E45-327D-4A85-908D-BD810321FD2A}" dt="2022-03-14T22:03:38.991" v="265" actId="20577"/>
          <ac:spMkLst>
            <pc:docMk/>
            <pc:sldMk cId="3223416841" sldId="1906"/>
            <ac:spMk id="4" creationId="{13CF1C65-0F2B-4B9D-AF41-79A627D5AB5D}"/>
          </ac:spMkLst>
        </pc:spChg>
      </pc:sldChg>
      <pc:sldChg chg="addSp delSp modSp mod">
        <pc:chgData name="Delker, Collin J" userId="ec581fce-5b2c-479f-b97e-21a1d1658641" providerId="ADAL" clId="{8E167E45-327D-4A85-908D-BD810321FD2A}" dt="2022-03-10T18:05:40.652" v="184" actId="1076"/>
        <pc:sldMkLst>
          <pc:docMk/>
          <pc:sldMk cId="1336048060" sldId="1909"/>
        </pc:sldMkLst>
        <pc:picChg chg="del">
          <ac:chgData name="Delker, Collin J" userId="ec581fce-5b2c-479f-b97e-21a1d1658641" providerId="ADAL" clId="{8E167E45-327D-4A85-908D-BD810321FD2A}" dt="2022-03-10T18:04:02.213" v="177" actId="478"/>
          <ac:picMkLst>
            <pc:docMk/>
            <pc:sldMk cId="1336048060" sldId="1909"/>
            <ac:picMk id="5" creationId="{1918483C-AAD0-472A-B7B9-74D44781C75C}"/>
          </ac:picMkLst>
        </pc:picChg>
        <pc:picChg chg="add del mod">
          <ac:chgData name="Delker, Collin J" userId="ec581fce-5b2c-479f-b97e-21a1d1658641" providerId="ADAL" clId="{8E167E45-327D-4A85-908D-BD810321FD2A}" dt="2022-03-10T18:05:34.838" v="181" actId="478"/>
          <ac:picMkLst>
            <pc:docMk/>
            <pc:sldMk cId="1336048060" sldId="1909"/>
            <ac:picMk id="6" creationId="{087191EE-FA88-4380-837F-967433807D90}"/>
          </ac:picMkLst>
        </pc:picChg>
        <pc:picChg chg="add mod">
          <ac:chgData name="Delker, Collin J" userId="ec581fce-5b2c-479f-b97e-21a1d1658641" providerId="ADAL" clId="{8E167E45-327D-4A85-908D-BD810321FD2A}" dt="2022-03-10T18:05:40.652" v="184" actId="1076"/>
          <ac:picMkLst>
            <pc:docMk/>
            <pc:sldMk cId="1336048060" sldId="1909"/>
            <ac:picMk id="8" creationId="{38985762-7017-43FB-83AF-9ED57F33091F}"/>
          </ac:picMkLst>
        </pc:picChg>
      </pc:sldChg>
      <pc:sldChg chg="addSp delSp modSp mod">
        <pc:chgData name="Delker, Collin J" userId="ec581fce-5b2c-479f-b97e-21a1d1658641" providerId="ADAL" clId="{8E167E45-327D-4A85-908D-BD810321FD2A}" dt="2022-03-10T18:06:03.317" v="188" actId="1076"/>
        <pc:sldMkLst>
          <pc:docMk/>
          <pc:sldMk cId="2136106128" sldId="1910"/>
        </pc:sldMkLst>
        <pc:picChg chg="del">
          <ac:chgData name="Delker, Collin J" userId="ec581fce-5b2c-479f-b97e-21a1d1658641" providerId="ADAL" clId="{8E167E45-327D-4A85-908D-BD810321FD2A}" dt="2022-03-10T18:03:36.229" v="173" actId="478"/>
          <ac:picMkLst>
            <pc:docMk/>
            <pc:sldMk cId="2136106128" sldId="1910"/>
            <ac:picMk id="5" creationId="{A3C7E17F-1E6C-4267-B0C8-4F8076A6AB79}"/>
          </ac:picMkLst>
        </pc:picChg>
        <pc:picChg chg="add del mod">
          <ac:chgData name="Delker, Collin J" userId="ec581fce-5b2c-479f-b97e-21a1d1658641" providerId="ADAL" clId="{8E167E45-327D-4A85-908D-BD810321FD2A}" dt="2022-03-10T18:05:56.565" v="185" actId="478"/>
          <ac:picMkLst>
            <pc:docMk/>
            <pc:sldMk cId="2136106128" sldId="1910"/>
            <ac:picMk id="7" creationId="{00D78AEC-256B-402E-A655-783CAB092379}"/>
          </ac:picMkLst>
        </pc:picChg>
        <pc:picChg chg="add mod">
          <ac:chgData name="Delker, Collin J" userId="ec581fce-5b2c-479f-b97e-21a1d1658641" providerId="ADAL" clId="{8E167E45-327D-4A85-908D-BD810321FD2A}" dt="2022-03-10T18:06:03.317" v="188" actId="1076"/>
          <ac:picMkLst>
            <pc:docMk/>
            <pc:sldMk cId="2136106128" sldId="1910"/>
            <ac:picMk id="9" creationId="{F699798E-5421-4C04-A1A5-39D7D23B1B4B}"/>
          </ac:picMkLst>
        </pc:picChg>
      </pc:sldChg>
      <pc:sldChg chg="addSp modSp">
        <pc:chgData name="Delker, Collin J" userId="ec581fce-5b2c-479f-b97e-21a1d1658641" providerId="ADAL" clId="{8E167E45-327D-4A85-908D-BD810321FD2A}" dt="2022-02-03T18:04:41.609" v="4"/>
        <pc:sldMkLst>
          <pc:docMk/>
          <pc:sldMk cId="772816943" sldId="1912"/>
        </pc:sldMkLst>
        <pc:spChg chg="add mod">
          <ac:chgData name="Delker, Collin J" userId="ec581fce-5b2c-479f-b97e-21a1d1658641" providerId="ADAL" clId="{8E167E45-327D-4A85-908D-BD810321FD2A}" dt="2022-02-03T18:04:41.609" v="4"/>
          <ac:spMkLst>
            <pc:docMk/>
            <pc:sldMk cId="772816943" sldId="1912"/>
            <ac:spMk id="5" creationId="{66335D2C-2707-4164-B6E5-5410A0565032}"/>
          </ac:spMkLst>
        </pc:spChg>
      </pc:sldChg>
      <pc:sldChg chg="modSp mod">
        <pc:chgData name="Delker, Collin J" userId="ec581fce-5b2c-479f-b97e-21a1d1658641" providerId="ADAL" clId="{8E167E45-327D-4A85-908D-BD810321FD2A}" dt="2022-03-29T15:58:02.459" v="840" actId="20577"/>
        <pc:sldMkLst>
          <pc:docMk/>
          <pc:sldMk cId="4241206208" sldId="1913"/>
        </pc:sldMkLst>
        <pc:graphicFrameChg chg="modGraphic">
          <ac:chgData name="Delker, Collin J" userId="ec581fce-5b2c-479f-b97e-21a1d1658641" providerId="ADAL" clId="{8E167E45-327D-4A85-908D-BD810321FD2A}" dt="2022-03-29T15:58:02.459" v="840" actId="20577"/>
          <ac:graphicFrameMkLst>
            <pc:docMk/>
            <pc:sldMk cId="4241206208" sldId="1913"/>
            <ac:graphicFrameMk id="5" creationId="{FE7BC92A-62EB-4A85-8130-6A615AFC34D2}"/>
          </ac:graphicFrameMkLst>
        </pc:graphicFrameChg>
      </pc:sldChg>
      <pc:sldChg chg="modSp mod">
        <pc:chgData name="Delker, Collin J" userId="ec581fce-5b2c-479f-b97e-21a1d1658641" providerId="ADAL" clId="{8E167E45-327D-4A85-908D-BD810321FD2A}" dt="2022-03-31T19:58:18.185" v="1659" actId="20577"/>
        <pc:sldMkLst>
          <pc:docMk/>
          <pc:sldMk cId="547898970" sldId="1915"/>
        </pc:sldMkLst>
        <pc:spChg chg="mod">
          <ac:chgData name="Delker, Collin J" userId="ec581fce-5b2c-479f-b97e-21a1d1658641" providerId="ADAL" clId="{8E167E45-327D-4A85-908D-BD810321FD2A}" dt="2022-03-31T19:58:18.185" v="1659" actId="20577"/>
          <ac:spMkLst>
            <pc:docMk/>
            <pc:sldMk cId="547898970" sldId="1915"/>
            <ac:spMk id="4" creationId="{64DB5C54-3568-40E5-BD4B-6F275AACDBD3}"/>
          </ac:spMkLst>
        </pc:spChg>
      </pc:sldChg>
      <pc:sldChg chg="addSp modSp">
        <pc:chgData name="Delker, Collin J" userId="ec581fce-5b2c-479f-b97e-21a1d1658641" providerId="ADAL" clId="{8E167E45-327D-4A85-908D-BD810321FD2A}" dt="2022-02-03T18:04:44.874" v="5"/>
        <pc:sldMkLst>
          <pc:docMk/>
          <pc:sldMk cId="2101298627" sldId="1918"/>
        </pc:sldMkLst>
        <pc:spChg chg="add mod">
          <ac:chgData name="Delker, Collin J" userId="ec581fce-5b2c-479f-b97e-21a1d1658641" providerId="ADAL" clId="{8E167E45-327D-4A85-908D-BD810321FD2A}" dt="2022-02-03T18:04:44.874" v="5"/>
          <ac:spMkLst>
            <pc:docMk/>
            <pc:sldMk cId="2101298627" sldId="1918"/>
            <ac:spMk id="8" creationId="{210EBB22-8FA8-4467-A06E-90C35AEB2CF9}"/>
          </ac:spMkLst>
        </pc:spChg>
      </pc:sldChg>
      <pc:sldChg chg="modSp">
        <pc:chgData name="Delker, Collin J" userId="ec581fce-5b2c-479f-b97e-21a1d1658641" providerId="ADAL" clId="{8E167E45-327D-4A85-908D-BD810321FD2A}" dt="2022-03-29T16:09:28.906" v="971" actId="20577"/>
        <pc:sldMkLst>
          <pc:docMk/>
          <pc:sldMk cId="1931355824" sldId="1921"/>
        </pc:sldMkLst>
        <pc:spChg chg="mod">
          <ac:chgData name="Delker, Collin J" userId="ec581fce-5b2c-479f-b97e-21a1d1658641" providerId="ADAL" clId="{8E167E45-327D-4A85-908D-BD810321FD2A}" dt="2022-03-29T16:09:28.906" v="971" actId="20577"/>
          <ac:spMkLst>
            <pc:docMk/>
            <pc:sldMk cId="1931355824" sldId="1921"/>
            <ac:spMk id="4" creationId="{5FAAE1F2-F6BD-4C4C-8989-7F6C4DCB56AA}"/>
          </ac:spMkLst>
        </pc:spChg>
      </pc:sldChg>
      <pc:sldChg chg="modSp">
        <pc:chgData name="Delker, Collin J" userId="ec581fce-5b2c-479f-b97e-21a1d1658641" providerId="ADAL" clId="{8E167E45-327D-4A85-908D-BD810321FD2A}" dt="2022-03-29T16:09:40.531" v="977" actId="20577"/>
        <pc:sldMkLst>
          <pc:docMk/>
          <pc:sldMk cId="690723587" sldId="1922"/>
        </pc:sldMkLst>
        <pc:graphicFrameChg chg="mod">
          <ac:chgData name="Delker, Collin J" userId="ec581fce-5b2c-479f-b97e-21a1d1658641" providerId="ADAL" clId="{8E167E45-327D-4A85-908D-BD810321FD2A}" dt="2022-03-29T16:09:40.531" v="977" actId="20577"/>
          <ac:graphicFrameMkLst>
            <pc:docMk/>
            <pc:sldMk cId="690723587" sldId="1922"/>
            <ac:graphicFrameMk id="5" creationId="{0A439D18-84B3-4226-A351-ACB11754EEE8}"/>
          </ac:graphicFrameMkLst>
        </pc:graphicFrameChg>
      </pc:sldChg>
      <pc:sldChg chg="addSp modSp">
        <pc:chgData name="Delker, Collin J" userId="ec581fce-5b2c-479f-b97e-21a1d1658641" providerId="ADAL" clId="{8E167E45-327D-4A85-908D-BD810321FD2A}" dt="2022-02-03T18:04:51.802" v="6"/>
        <pc:sldMkLst>
          <pc:docMk/>
          <pc:sldMk cId="696462812" sldId="1928"/>
        </pc:sldMkLst>
        <pc:spChg chg="add mod">
          <ac:chgData name="Delker, Collin J" userId="ec581fce-5b2c-479f-b97e-21a1d1658641" providerId="ADAL" clId="{8E167E45-327D-4A85-908D-BD810321FD2A}" dt="2022-02-03T18:04:51.802" v="6"/>
          <ac:spMkLst>
            <pc:docMk/>
            <pc:sldMk cId="696462812" sldId="1928"/>
            <ac:spMk id="5" creationId="{3B0AB2FC-2911-43E6-B815-016D0CB3BDDF}"/>
          </ac:spMkLst>
        </pc:spChg>
      </pc:sldChg>
      <pc:sldChg chg="modSp mod">
        <pc:chgData name="Delker, Collin J" userId="ec581fce-5b2c-479f-b97e-21a1d1658641" providerId="ADAL" clId="{8E167E45-327D-4A85-908D-BD810321FD2A}" dt="2022-03-29T15:58:32.779" v="855" actId="20577"/>
        <pc:sldMkLst>
          <pc:docMk/>
          <pc:sldMk cId="2522779891" sldId="1929"/>
        </pc:sldMkLst>
        <pc:spChg chg="mod">
          <ac:chgData name="Delker, Collin J" userId="ec581fce-5b2c-479f-b97e-21a1d1658641" providerId="ADAL" clId="{8E167E45-327D-4A85-908D-BD810321FD2A}" dt="2022-03-29T15:58:32.779" v="855" actId="20577"/>
          <ac:spMkLst>
            <pc:docMk/>
            <pc:sldMk cId="2522779891" sldId="1929"/>
            <ac:spMk id="16" creationId="{429F810E-F502-44BF-ACE5-796C38BD8A87}"/>
          </ac:spMkLst>
        </pc:spChg>
      </pc:sldChg>
      <pc:sldChg chg="modSp mod">
        <pc:chgData name="Delker, Collin J" userId="ec581fce-5b2c-479f-b97e-21a1d1658641" providerId="ADAL" clId="{8E167E45-327D-4A85-908D-BD810321FD2A}" dt="2022-03-10T17:18:45.802" v="139" actId="403"/>
        <pc:sldMkLst>
          <pc:docMk/>
          <pc:sldMk cId="4256927327" sldId="1942"/>
        </pc:sldMkLst>
        <pc:spChg chg="mod">
          <ac:chgData name="Delker, Collin J" userId="ec581fce-5b2c-479f-b97e-21a1d1658641" providerId="ADAL" clId="{8E167E45-327D-4A85-908D-BD810321FD2A}" dt="2022-03-10T17:18:45.802" v="139" actId="403"/>
          <ac:spMkLst>
            <pc:docMk/>
            <pc:sldMk cId="4256927327" sldId="1942"/>
            <ac:spMk id="4" creationId="{49CE77E8-2B60-4A16-82C8-F7ACA2D4B0DF}"/>
          </ac:spMkLst>
        </pc:spChg>
      </pc:sldChg>
      <pc:sldChg chg="modSp mod">
        <pc:chgData name="Delker, Collin J" userId="ec581fce-5b2c-479f-b97e-21a1d1658641" providerId="ADAL" clId="{8E167E45-327D-4A85-908D-BD810321FD2A}" dt="2022-03-10T17:12:43.987" v="132" actId="20577"/>
        <pc:sldMkLst>
          <pc:docMk/>
          <pc:sldMk cId="1129522438" sldId="1952"/>
        </pc:sldMkLst>
        <pc:spChg chg="mod">
          <ac:chgData name="Delker, Collin J" userId="ec581fce-5b2c-479f-b97e-21a1d1658641" providerId="ADAL" clId="{8E167E45-327D-4A85-908D-BD810321FD2A}" dt="2022-03-10T17:12:43.987" v="132" actId="20577"/>
          <ac:spMkLst>
            <pc:docMk/>
            <pc:sldMk cId="1129522438" sldId="1952"/>
            <ac:spMk id="4" creationId="{2E2AD0D7-DF66-4895-8497-2D504A11759D}"/>
          </ac:spMkLst>
        </pc:spChg>
      </pc:sldChg>
      <pc:sldChg chg="modSp mod">
        <pc:chgData name="Delker, Collin J" userId="ec581fce-5b2c-479f-b97e-21a1d1658641" providerId="ADAL" clId="{8E167E45-327D-4A85-908D-BD810321FD2A}" dt="2022-03-29T15:59:36.238" v="920"/>
        <pc:sldMkLst>
          <pc:docMk/>
          <pc:sldMk cId="3741916560" sldId="1954"/>
        </pc:sldMkLst>
        <pc:spChg chg="mod">
          <ac:chgData name="Delker, Collin J" userId="ec581fce-5b2c-479f-b97e-21a1d1658641" providerId="ADAL" clId="{8E167E45-327D-4A85-908D-BD810321FD2A}" dt="2022-03-29T15:59:36.238" v="920"/>
          <ac:spMkLst>
            <pc:docMk/>
            <pc:sldMk cId="3741916560" sldId="1954"/>
            <ac:spMk id="4" creationId="{3944CBFB-9F8F-44C6-A545-3E40DCB82BC2}"/>
          </ac:spMkLst>
        </pc:spChg>
      </pc:sldChg>
      <pc:sldChg chg="modSp mod">
        <pc:chgData name="Delker, Collin J" userId="ec581fce-5b2c-479f-b97e-21a1d1658641" providerId="ADAL" clId="{8E167E45-327D-4A85-908D-BD810321FD2A}" dt="2022-03-10T17:54:38.714" v="172" actId="20577"/>
        <pc:sldMkLst>
          <pc:docMk/>
          <pc:sldMk cId="3288885694" sldId="1960"/>
        </pc:sldMkLst>
        <pc:spChg chg="mod">
          <ac:chgData name="Delker, Collin J" userId="ec581fce-5b2c-479f-b97e-21a1d1658641" providerId="ADAL" clId="{8E167E45-327D-4A85-908D-BD810321FD2A}" dt="2022-03-10T17:54:38.714" v="172" actId="20577"/>
          <ac:spMkLst>
            <pc:docMk/>
            <pc:sldMk cId="3288885694" sldId="1960"/>
            <ac:spMk id="4" creationId="{DF940F00-CB1C-4520-85FB-677B792E5431}"/>
          </ac:spMkLst>
        </pc:spChg>
      </pc:sldChg>
    </pc:docChg>
  </pc:docChgLst>
  <pc:docChgLst>
    <pc:chgData name="Delker, Collin J" userId="S::cjdelke@sandia.gov::ec581fce-5b2c-479f-b97e-21a1d1658641" providerId="AD" clId="Web-{5A1A27DE-535B-DD09-5057-CE7D9C2A5180}"/>
    <pc:docChg chg="modSld">
      <pc:chgData name="Delker, Collin J" userId="S::cjdelke@sandia.gov::ec581fce-5b2c-479f-b97e-21a1d1658641" providerId="AD" clId="Web-{5A1A27DE-535B-DD09-5057-CE7D9C2A5180}" dt="2022-05-03T18:28:00.937" v="1" actId="1076"/>
      <pc:docMkLst>
        <pc:docMk/>
      </pc:docMkLst>
      <pc:sldChg chg="modSp">
        <pc:chgData name="Delker, Collin J" userId="S::cjdelke@sandia.gov::ec581fce-5b2c-479f-b97e-21a1d1658641" providerId="AD" clId="Web-{5A1A27DE-535B-DD09-5057-CE7D9C2A5180}" dt="2022-05-02T22:11:07.973" v="0" actId="20577"/>
        <pc:sldMkLst>
          <pc:docMk/>
          <pc:sldMk cId="2181726346" sldId="256"/>
        </pc:sldMkLst>
        <pc:spChg chg="mod">
          <ac:chgData name="Delker, Collin J" userId="S::cjdelke@sandia.gov::ec581fce-5b2c-479f-b97e-21a1d1658641" providerId="AD" clId="Web-{5A1A27DE-535B-DD09-5057-CE7D9C2A5180}" dt="2022-05-02T22:11:07.973" v="0" actId="20577"/>
          <ac:spMkLst>
            <pc:docMk/>
            <pc:sldMk cId="2181726346" sldId="256"/>
            <ac:spMk id="5" creationId="{4A2DB523-95ED-4242-AA40-A0776B732484}"/>
          </ac:spMkLst>
        </pc:spChg>
      </pc:sldChg>
      <pc:sldChg chg="modSp">
        <pc:chgData name="Delker, Collin J" userId="S::cjdelke@sandia.gov::ec581fce-5b2c-479f-b97e-21a1d1658641" providerId="AD" clId="Web-{5A1A27DE-535B-DD09-5057-CE7D9C2A5180}" dt="2022-05-03T18:28:00.937" v="1" actId="1076"/>
        <pc:sldMkLst>
          <pc:docMk/>
          <pc:sldMk cId="1061660079" sldId="1871"/>
        </pc:sldMkLst>
        <pc:spChg chg="mod">
          <ac:chgData name="Delker, Collin J" userId="S::cjdelke@sandia.gov::ec581fce-5b2c-479f-b97e-21a1d1658641" providerId="AD" clId="Web-{5A1A27DE-535B-DD09-5057-CE7D9C2A5180}" dt="2022-05-03T18:28:00.937" v="1" actId="1076"/>
          <ac:spMkLst>
            <pc:docMk/>
            <pc:sldMk cId="1061660079" sldId="1871"/>
            <ac:spMk id="8" creationId="{C075A66A-9815-47FE-B513-09DA20B32B42}"/>
          </ac:spMkLst>
        </pc:spChg>
      </pc:sldChg>
    </pc:docChg>
  </pc:docChgLst>
  <pc:docChgLst>
    <pc:chgData name="DiGregorio, Sara" userId="S::sdigreg@sandia.gov::68b21463-f1d3-4665-b491-6cd7727aa248" providerId="AD" clId="Web-{25050E74-84F5-D508-6A82-8ADB9EE521B4}"/>
    <pc:docChg chg="addSld delSld modSld sldOrd modSection">
      <pc:chgData name="DiGregorio, Sara" userId="S::sdigreg@sandia.gov::68b21463-f1d3-4665-b491-6cd7727aa248" providerId="AD" clId="Web-{25050E74-84F5-D508-6A82-8ADB9EE521B4}" dt="2022-02-17T21:03:00.574" v="469" actId="20577"/>
      <pc:docMkLst>
        <pc:docMk/>
      </pc:docMkLst>
      <pc:sldChg chg="modSp">
        <pc:chgData name="DiGregorio, Sara" userId="S::sdigreg@sandia.gov::68b21463-f1d3-4665-b491-6cd7727aa248" providerId="AD" clId="Web-{25050E74-84F5-D508-6A82-8ADB9EE521B4}" dt="2022-02-17T20:54:44.194" v="344" actId="1076"/>
        <pc:sldMkLst>
          <pc:docMk/>
          <pc:sldMk cId="3338002481" sldId="1876"/>
        </pc:sldMkLst>
        <pc:spChg chg="mod">
          <ac:chgData name="DiGregorio, Sara" userId="S::sdigreg@sandia.gov::68b21463-f1d3-4665-b491-6cd7727aa248" providerId="AD" clId="Web-{25050E74-84F5-D508-6A82-8ADB9EE521B4}" dt="2022-02-17T20:54:44.194" v="344" actId="1076"/>
          <ac:spMkLst>
            <pc:docMk/>
            <pc:sldMk cId="3338002481" sldId="1876"/>
            <ac:spMk id="4" creationId="{3353FF0B-0ADA-4A76-BB2A-30E1D92CB2D9}"/>
          </ac:spMkLst>
        </pc:spChg>
      </pc:sldChg>
      <pc:sldChg chg="modSp new">
        <pc:chgData name="DiGregorio, Sara" userId="S::sdigreg@sandia.gov::68b21463-f1d3-4665-b491-6cd7727aa248" providerId="AD" clId="Web-{25050E74-84F5-D508-6A82-8ADB9EE521B4}" dt="2022-02-17T20:32:47.885" v="20" actId="20577"/>
        <pc:sldMkLst>
          <pc:docMk/>
          <pc:sldMk cId="1129522438" sldId="1952"/>
        </pc:sldMkLst>
        <pc:spChg chg="mod">
          <ac:chgData name="DiGregorio, Sara" userId="S::sdigreg@sandia.gov::68b21463-f1d3-4665-b491-6cd7727aa248" providerId="AD" clId="Web-{25050E74-84F5-D508-6A82-8ADB9EE521B4}" dt="2022-02-17T20:32:07.416" v="8" actId="20577"/>
          <ac:spMkLst>
            <pc:docMk/>
            <pc:sldMk cId="1129522438" sldId="1952"/>
            <ac:spMk id="2" creationId="{7EB5D204-F64B-466D-946F-14BBE058A4F5}"/>
          </ac:spMkLst>
        </pc:spChg>
        <pc:spChg chg="mod">
          <ac:chgData name="DiGregorio, Sara" userId="S::sdigreg@sandia.gov::68b21463-f1d3-4665-b491-6cd7727aa248" providerId="AD" clId="Web-{25050E74-84F5-D508-6A82-8ADB9EE521B4}" dt="2022-02-17T20:32:47.885" v="20" actId="20577"/>
          <ac:spMkLst>
            <pc:docMk/>
            <pc:sldMk cId="1129522438" sldId="1952"/>
            <ac:spMk id="4" creationId="{2E2AD0D7-DF66-4895-8497-2D504A11759D}"/>
          </ac:spMkLst>
        </pc:spChg>
      </pc:sldChg>
      <pc:sldChg chg="addSp delSp modSp new">
        <pc:chgData name="DiGregorio, Sara" userId="S::sdigreg@sandia.gov::68b21463-f1d3-4665-b491-6cd7727aa248" providerId="AD" clId="Web-{25050E74-84F5-D508-6A82-8ADB9EE521B4}" dt="2022-02-17T20:41:03.858" v="114" actId="20577"/>
        <pc:sldMkLst>
          <pc:docMk/>
          <pc:sldMk cId="1590447590" sldId="1953"/>
        </pc:sldMkLst>
        <pc:spChg chg="mod">
          <ac:chgData name="DiGregorio, Sara" userId="S::sdigreg@sandia.gov::68b21463-f1d3-4665-b491-6cd7727aa248" providerId="AD" clId="Web-{25050E74-84F5-D508-6A82-8ADB9EE521B4}" dt="2022-02-17T20:35:02.058" v="39" actId="20577"/>
          <ac:spMkLst>
            <pc:docMk/>
            <pc:sldMk cId="1590447590" sldId="1953"/>
            <ac:spMk id="2" creationId="{39518CB8-A784-4C90-92F7-827F1907B387}"/>
          </ac:spMkLst>
        </pc:spChg>
        <pc:spChg chg="mod">
          <ac:chgData name="DiGregorio, Sara" userId="S::sdigreg@sandia.gov::68b21463-f1d3-4665-b491-6cd7727aa248" providerId="AD" clId="Web-{25050E74-84F5-D508-6A82-8ADB9EE521B4}" dt="2022-02-17T20:41:03.858" v="114" actId="20577"/>
          <ac:spMkLst>
            <pc:docMk/>
            <pc:sldMk cId="1590447590" sldId="1953"/>
            <ac:spMk id="4" creationId="{ACE7D4DD-A4F7-4CF1-89A4-E4E12E33EC9C}"/>
          </ac:spMkLst>
        </pc:spChg>
        <pc:spChg chg="add del mod">
          <ac:chgData name="DiGregorio, Sara" userId="S::sdigreg@sandia.gov::68b21463-f1d3-4665-b491-6cd7727aa248" providerId="AD" clId="Web-{25050E74-84F5-D508-6A82-8ADB9EE521B4}" dt="2022-02-17T20:36:31.356" v="55"/>
          <ac:spMkLst>
            <pc:docMk/>
            <pc:sldMk cId="1590447590" sldId="1953"/>
            <ac:spMk id="5" creationId="{823C23DB-1BEE-4D88-B914-A54D48B8D47B}"/>
          </ac:spMkLst>
        </pc:spChg>
      </pc:sldChg>
      <pc:sldChg chg="addSp delSp modSp new del">
        <pc:chgData name="DiGregorio, Sara" userId="S::sdigreg@sandia.gov::68b21463-f1d3-4665-b491-6cd7727aa248" providerId="AD" clId="Web-{25050E74-84F5-D508-6A82-8ADB9EE521B4}" dt="2022-02-17T20:34:43.058" v="27"/>
        <pc:sldMkLst>
          <pc:docMk/>
          <pc:sldMk cId="2664965444" sldId="1953"/>
        </pc:sldMkLst>
        <pc:spChg chg="mod">
          <ac:chgData name="DiGregorio, Sara" userId="S::sdigreg@sandia.gov::68b21463-f1d3-4665-b491-6cd7727aa248" providerId="AD" clId="Web-{25050E74-84F5-D508-6A82-8ADB9EE521B4}" dt="2022-02-17T20:34:19.042" v="22" actId="20577"/>
          <ac:spMkLst>
            <pc:docMk/>
            <pc:sldMk cId="2664965444" sldId="1953"/>
            <ac:spMk id="2" creationId="{5F946AE4-D26C-470E-8D0D-20F94F66983A}"/>
          </ac:spMkLst>
        </pc:spChg>
        <pc:spChg chg="add del mod">
          <ac:chgData name="DiGregorio, Sara" userId="S::sdigreg@sandia.gov::68b21463-f1d3-4665-b491-6cd7727aa248" providerId="AD" clId="Web-{25050E74-84F5-D508-6A82-8ADB9EE521B4}" dt="2022-02-17T20:34:41.386" v="26"/>
          <ac:spMkLst>
            <pc:docMk/>
            <pc:sldMk cId="2664965444" sldId="1953"/>
            <ac:spMk id="4" creationId="{251CA0FE-10F6-466F-975B-448B8BEE607A}"/>
          </ac:spMkLst>
        </pc:spChg>
      </pc:sldChg>
      <pc:sldChg chg="modSp new">
        <pc:chgData name="DiGregorio, Sara" userId="S::sdigreg@sandia.gov::68b21463-f1d3-4665-b491-6cd7727aa248" providerId="AD" clId="Web-{25050E74-84F5-D508-6A82-8ADB9EE521B4}" dt="2022-02-17T20:44:38.438" v="201" actId="20577"/>
        <pc:sldMkLst>
          <pc:docMk/>
          <pc:sldMk cId="3741916560" sldId="1954"/>
        </pc:sldMkLst>
        <pc:spChg chg="mod">
          <ac:chgData name="DiGregorio, Sara" userId="S::sdigreg@sandia.gov::68b21463-f1d3-4665-b491-6cd7727aa248" providerId="AD" clId="Web-{25050E74-84F5-D508-6A82-8ADB9EE521B4}" dt="2022-02-17T20:42:05.718" v="120" actId="20577"/>
          <ac:spMkLst>
            <pc:docMk/>
            <pc:sldMk cId="3741916560" sldId="1954"/>
            <ac:spMk id="2" creationId="{705563F1-7CDD-4A9B-9A60-D5C61C87D7D1}"/>
          </ac:spMkLst>
        </pc:spChg>
        <pc:spChg chg="mod">
          <ac:chgData name="DiGregorio, Sara" userId="S::sdigreg@sandia.gov::68b21463-f1d3-4665-b491-6cd7727aa248" providerId="AD" clId="Web-{25050E74-84F5-D508-6A82-8ADB9EE521B4}" dt="2022-02-17T20:44:38.438" v="201" actId="20577"/>
          <ac:spMkLst>
            <pc:docMk/>
            <pc:sldMk cId="3741916560" sldId="1954"/>
            <ac:spMk id="4" creationId="{3944CBFB-9F8F-44C6-A545-3E40DCB82BC2}"/>
          </ac:spMkLst>
        </pc:spChg>
      </pc:sldChg>
      <pc:sldChg chg="modSp new">
        <pc:chgData name="DiGregorio, Sara" userId="S::sdigreg@sandia.gov::68b21463-f1d3-4665-b491-6cd7727aa248" providerId="AD" clId="Web-{25050E74-84F5-D508-6A82-8ADB9EE521B4}" dt="2022-02-17T20:46:31.002" v="274" actId="20577"/>
        <pc:sldMkLst>
          <pc:docMk/>
          <pc:sldMk cId="491827279" sldId="1955"/>
        </pc:sldMkLst>
        <pc:spChg chg="mod">
          <ac:chgData name="DiGregorio, Sara" userId="S::sdigreg@sandia.gov::68b21463-f1d3-4665-b491-6cd7727aa248" providerId="AD" clId="Web-{25050E74-84F5-D508-6A82-8ADB9EE521B4}" dt="2022-02-17T20:45:06.064" v="203" actId="20577"/>
          <ac:spMkLst>
            <pc:docMk/>
            <pc:sldMk cId="491827279" sldId="1955"/>
            <ac:spMk id="2" creationId="{86A75340-FE12-449D-B469-26B871712582}"/>
          </ac:spMkLst>
        </pc:spChg>
        <pc:spChg chg="mod">
          <ac:chgData name="DiGregorio, Sara" userId="S::sdigreg@sandia.gov::68b21463-f1d3-4665-b491-6cd7727aa248" providerId="AD" clId="Web-{25050E74-84F5-D508-6A82-8ADB9EE521B4}" dt="2022-02-17T20:46:31.002" v="274" actId="20577"/>
          <ac:spMkLst>
            <pc:docMk/>
            <pc:sldMk cId="491827279" sldId="1955"/>
            <ac:spMk id="4" creationId="{E7F81D4F-9C42-4CC0-A58B-8C4B74F7459A}"/>
          </ac:spMkLst>
        </pc:spChg>
      </pc:sldChg>
      <pc:sldChg chg="modSp new">
        <pc:chgData name="DiGregorio, Sara" userId="S::sdigreg@sandia.gov::68b21463-f1d3-4665-b491-6cd7727aa248" providerId="AD" clId="Web-{25050E74-84F5-D508-6A82-8ADB9EE521B4}" dt="2022-02-17T20:48:23.972" v="290" actId="20577"/>
        <pc:sldMkLst>
          <pc:docMk/>
          <pc:sldMk cId="4028581017" sldId="1956"/>
        </pc:sldMkLst>
        <pc:spChg chg="mod">
          <ac:chgData name="DiGregorio, Sara" userId="S::sdigreg@sandia.gov::68b21463-f1d3-4665-b491-6cd7727aa248" providerId="AD" clId="Web-{25050E74-84F5-D508-6A82-8ADB9EE521B4}" dt="2022-02-17T20:48:10.206" v="276" actId="20577"/>
          <ac:spMkLst>
            <pc:docMk/>
            <pc:sldMk cId="4028581017" sldId="1956"/>
            <ac:spMk id="2" creationId="{0033D95C-89C9-4ACD-8828-587244FD61B9}"/>
          </ac:spMkLst>
        </pc:spChg>
        <pc:spChg chg="mod">
          <ac:chgData name="DiGregorio, Sara" userId="S::sdigreg@sandia.gov::68b21463-f1d3-4665-b491-6cd7727aa248" providerId="AD" clId="Web-{25050E74-84F5-D508-6A82-8ADB9EE521B4}" dt="2022-02-17T20:48:23.972" v="290" actId="20577"/>
          <ac:spMkLst>
            <pc:docMk/>
            <pc:sldMk cId="4028581017" sldId="1956"/>
            <ac:spMk id="4" creationId="{7E9FAC3B-650B-4D21-8E75-19553EB95E5B}"/>
          </ac:spMkLst>
        </pc:spChg>
      </pc:sldChg>
      <pc:sldChg chg="modSp new">
        <pc:chgData name="DiGregorio, Sara" userId="S::sdigreg@sandia.gov::68b21463-f1d3-4665-b491-6cd7727aa248" providerId="AD" clId="Web-{25050E74-84F5-D508-6A82-8ADB9EE521B4}" dt="2022-02-17T20:48:40.237" v="303" actId="20577"/>
        <pc:sldMkLst>
          <pc:docMk/>
          <pc:sldMk cId="3373519597" sldId="1957"/>
        </pc:sldMkLst>
        <pc:spChg chg="mod">
          <ac:chgData name="DiGregorio, Sara" userId="S::sdigreg@sandia.gov::68b21463-f1d3-4665-b491-6cd7727aa248" providerId="AD" clId="Web-{25050E74-84F5-D508-6A82-8ADB9EE521B4}" dt="2022-02-17T20:48:31.456" v="295" actId="20577"/>
          <ac:spMkLst>
            <pc:docMk/>
            <pc:sldMk cId="3373519597" sldId="1957"/>
            <ac:spMk id="2" creationId="{4932893D-2DBB-44DF-8A09-955AEC886638}"/>
          </ac:spMkLst>
        </pc:spChg>
        <pc:spChg chg="mod">
          <ac:chgData name="DiGregorio, Sara" userId="S::sdigreg@sandia.gov::68b21463-f1d3-4665-b491-6cd7727aa248" providerId="AD" clId="Web-{25050E74-84F5-D508-6A82-8ADB9EE521B4}" dt="2022-02-17T20:48:40.237" v="303" actId="20577"/>
          <ac:spMkLst>
            <pc:docMk/>
            <pc:sldMk cId="3373519597" sldId="1957"/>
            <ac:spMk id="4" creationId="{60B0D488-49D4-4C6B-BE9E-57EE653511BB}"/>
          </ac:spMkLst>
        </pc:spChg>
      </pc:sldChg>
      <pc:sldChg chg="addSp modSp new">
        <pc:chgData name="DiGregorio, Sara" userId="S::sdigreg@sandia.gov::68b21463-f1d3-4665-b491-6cd7727aa248" providerId="AD" clId="Web-{25050E74-84F5-D508-6A82-8ADB9EE521B4}" dt="2022-02-17T20:51:45.614" v="336"/>
        <pc:sldMkLst>
          <pc:docMk/>
          <pc:sldMk cId="1256383147" sldId="1958"/>
        </pc:sldMkLst>
        <pc:spChg chg="mod">
          <ac:chgData name="DiGregorio, Sara" userId="S::sdigreg@sandia.gov::68b21463-f1d3-4665-b491-6cd7727aa248" providerId="AD" clId="Web-{25050E74-84F5-D508-6A82-8ADB9EE521B4}" dt="2022-02-17T20:50:10.520" v="322" actId="20577"/>
          <ac:spMkLst>
            <pc:docMk/>
            <pc:sldMk cId="1256383147" sldId="1958"/>
            <ac:spMk id="4" creationId="{A7E2908D-DB63-4B56-B24E-89E16ACCD20C}"/>
          </ac:spMkLst>
        </pc:spChg>
        <pc:spChg chg="add mod">
          <ac:chgData name="DiGregorio, Sara" userId="S::sdigreg@sandia.gov::68b21463-f1d3-4665-b491-6cd7727aa248" providerId="AD" clId="Web-{25050E74-84F5-D508-6A82-8ADB9EE521B4}" dt="2022-02-17T20:51:45.614" v="336"/>
          <ac:spMkLst>
            <pc:docMk/>
            <pc:sldMk cId="1256383147" sldId="1958"/>
            <ac:spMk id="7" creationId="{94FE9175-86F7-417A-8061-F5FE837882A0}"/>
          </ac:spMkLst>
        </pc:spChg>
        <pc:picChg chg="add mod ord">
          <ac:chgData name="DiGregorio, Sara" userId="S::sdigreg@sandia.gov::68b21463-f1d3-4665-b491-6cd7727aa248" providerId="AD" clId="Web-{25050E74-84F5-D508-6A82-8ADB9EE521B4}" dt="2022-02-17T20:51:30.848" v="332"/>
          <ac:picMkLst>
            <pc:docMk/>
            <pc:sldMk cId="1256383147" sldId="1958"/>
            <ac:picMk id="6" creationId="{DDE2AFDE-FCCC-4BF0-8E11-8B1831394E67}"/>
          </ac:picMkLst>
        </pc:picChg>
      </pc:sldChg>
      <pc:sldChg chg="addSp delSp modSp new ord">
        <pc:chgData name="DiGregorio, Sara" userId="S::sdigreg@sandia.gov::68b21463-f1d3-4665-b491-6cd7727aa248" providerId="AD" clId="Web-{25050E74-84F5-D508-6A82-8ADB9EE521B4}" dt="2022-02-17T20:59:04.337" v="434"/>
        <pc:sldMkLst>
          <pc:docMk/>
          <pc:sldMk cId="237032390" sldId="1959"/>
        </pc:sldMkLst>
        <pc:spChg chg="mod">
          <ac:chgData name="DiGregorio, Sara" userId="S::sdigreg@sandia.gov::68b21463-f1d3-4665-b491-6cd7727aa248" providerId="AD" clId="Web-{25050E74-84F5-D508-6A82-8ADB9EE521B4}" dt="2022-02-17T20:54:03.787" v="338" actId="20577"/>
          <ac:spMkLst>
            <pc:docMk/>
            <pc:sldMk cId="237032390" sldId="1959"/>
            <ac:spMk id="2" creationId="{0C818A18-AF0B-4CA6-B9A3-6D1BFBCC359D}"/>
          </ac:spMkLst>
        </pc:spChg>
        <pc:spChg chg="del">
          <ac:chgData name="DiGregorio, Sara" userId="S::sdigreg@sandia.gov::68b21463-f1d3-4665-b491-6cd7727aa248" providerId="AD" clId="Web-{25050E74-84F5-D508-6A82-8ADB9EE521B4}" dt="2022-02-17T20:54:57.116" v="345"/>
          <ac:spMkLst>
            <pc:docMk/>
            <pc:sldMk cId="237032390" sldId="1959"/>
            <ac:spMk id="4" creationId="{F1620B35-34A1-4529-8C64-3CE0FC415AE1}"/>
          </ac:spMkLst>
        </pc:spChg>
        <pc:spChg chg="add mod">
          <ac:chgData name="DiGregorio, Sara" userId="S::sdigreg@sandia.gov::68b21463-f1d3-4665-b491-6cd7727aa248" providerId="AD" clId="Web-{25050E74-84F5-D508-6A82-8ADB9EE521B4}" dt="2022-02-17T20:55:13.366" v="348" actId="14100"/>
          <ac:spMkLst>
            <pc:docMk/>
            <pc:sldMk cId="237032390" sldId="1959"/>
            <ac:spMk id="6" creationId="{3B21A0EF-2977-4B04-AB2A-3EB7AC262F3B}"/>
          </ac:spMkLst>
        </pc:spChg>
        <pc:spChg chg="add del">
          <ac:chgData name="DiGregorio, Sara" userId="S::sdigreg@sandia.gov::68b21463-f1d3-4665-b491-6cd7727aa248" providerId="AD" clId="Web-{25050E74-84F5-D508-6A82-8ADB9EE521B4}" dt="2022-02-17T20:55:57.382" v="370"/>
          <ac:spMkLst>
            <pc:docMk/>
            <pc:sldMk cId="237032390" sldId="1959"/>
            <ac:spMk id="7" creationId="{222A3B4F-9E02-47D8-B6D8-CADFBAFB496A}"/>
          </ac:spMkLst>
        </pc:spChg>
        <pc:spChg chg="add mod">
          <ac:chgData name="DiGregorio, Sara" userId="S::sdigreg@sandia.gov::68b21463-f1d3-4665-b491-6cd7727aa248" providerId="AD" clId="Web-{25050E74-84F5-D508-6A82-8ADB9EE521B4}" dt="2022-02-17T20:58:42.571" v="430" actId="20577"/>
          <ac:spMkLst>
            <pc:docMk/>
            <pc:sldMk cId="237032390" sldId="1959"/>
            <ac:spMk id="8" creationId="{206D9906-B023-40EA-AB0E-E71F09CD2202}"/>
          </ac:spMkLst>
        </pc:spChg>
        <pc:spChg chg="add mod">
          <ac:chgData name="DiGregorio, Sara" userId="S::sdigreg@sandia.gov::68b21463-f1d3-4665-b491-6cd7727aa248" providerId="AD" clId="Web-{25050E74-84F5-D508-6A82-8ADB9EE521B4}" dt="2022-02-17T20:59:01.259" v="433" actId="14100"/>
          <ac:spMkLst>
            <pc:docMk/>
            <pc:sldMk cId="237032390" sldId="1959"/>
            <ac:spMk id="9" creationId="{E342F56F-3FEA-4E4B-9F1F-5C1486033CDA}"/>
          </ac:spMkLst>
        </pc:spChg>
      </pc:sldChg>
      <pc:sldChg chg="add del replId">
        <pc:chgData name="DiGregorio, Sara" userId="S::sdigreg@sandia.gov::68b21463-f1d3-4665-b491-6cd7727aa248" providerId="AD" clId="Web-{25050E74-84F5-D508-6A82-8ADB9EE521B4}" dt="2022-02-17T20:54:34.428" v="341"/>
        <pc:sldMkLst>
          <pc:docMk/>
          <pc:sldMk cId="1029759546" sldId="1960"/>
        </pc:sldMkLst>
      </pc:sldChg>
      <pc:sldChg chg="modSp new">
        <pc:chgData name="DiGregorio, Sara" userId="S::sdigreg@sandia.gov::68b21463-f1d3-4665-b491-6cd7727aa248" providerId="AD" clId="Web-{25050E74-84F5-D508-6A82-8ADB9EE521B4}" dt="2022-02-17T21:03:00.574" v="469" actId="20577"/>
        <pc:sldMkLst>
          <pc:docMk/>
          <pc:sldMk cId="3288885694" sldId="1960"/>
        </pc:sldMkLst>
        <pc:spChg chg="mod">
          <ac:chgData name="DiGregorio, Sara" userId="S::sdigreg@sandia.gov::68b21463-f1d3-4665-b491-6cd7727aa248" providerId="AD" clId="Web-{25050E74-84F5-D508-6A82-8ADB9EE521B4}" dt="2022-02-17T21:02:05.792" v="436" actId="20577"/>
          <ac:spMkLst>
            <pc:docMk/>
            <pc:sldMk cId="3288885694" sldId="1960"/>
            <ac:spMk id="2" creationId="{FCA834A2-FF46-4ADA-A258-69FFA0FF0D77}"/>
          </ac:spMkLst>
        </pc:spChg>
        <pc:spChg chg="mod">
          <ac:chgData name="DiGregorio, Sara" userId="S::sdigreg@sandia.gov::68b21463-f1d3-4665-b491-6cd7727aa248" providerId="AD" clId="Web-{25050E74-84F5-D508-6A82-8ADB9EE521B4}" dt="2022-02-17T21:03:00.574" v="469" actId="20577"/>
          <ac:spMkLst>
            <pc:docMk/>
            <pc:sldMk cId="3288885694" sldId="1960"/>
            <ac:spMk id="4" creationId="{DF940F00-CB1C-4520-85FB-677B792E5431}"/>
          </ac:spMkLst>
        </pc:spChg>
      </pc:sldChg>
      <pc:sldChg chg="add del replId">
        <pc:chgData name="DiGregorio, Sara" userId="S::sdigreg@sandia.gov::68b21463-f1d3-4665-b491-6cd7727aa248" providerId="AD" clId="Web-{25050E74-84F5-D508-6A82-8ADB9EE521B4}" dt="2022-02-17T20:54:35.866" v="342"/>
        <pc:sldMkLst>
          <pc:docMk/>
          <pc:sldMk cId="2251806464" sldId="1961"/>
        </pc:sldMkLst>
      </pc:sldChg>
    </pc:docChg>
  </pc:docChgLst>
  <pc:docChgLst>
    <pc:chgData name="DiGregorio, Sara" userId="S::sdigreg@sandia.gov::68b21463-f1d3-4665-b491-6cd7727aa248" providerId="AD" clId="Web-{B1A7DF44-52DF-5CA1-AC58-18016F96ECF7}"/>
    <pc:docChg chg="modSld">
      <pc:chgData name="DiGregorio, Sara" userId="S::sdigreg@sandia.gov::68b21463-f1d3-4665-b491-6cd7727aa248" providerId="AD" clId="Web-{B1A7DF44-52DF-5CA1-AC58-18016F96ECF7}" dt="2022-05-03T18:25:42.905" v="875"/>
      <pc:docMkLst>
        <pc:docMk/>
      </pc:docMkLst>
      <pc:sldChg chg="modSp">
        <pc:chgData name="DiGregorio, Sara" userId="S::sdigreg@sandia.gov::68b21463-f1d3-4665-b491-6cd7727aa248" providerId="AD" clId="Web-{B1A7DF44-52DF-5CA1-AC58-18016F96ECF7}" dt="2022-05-03T18:02:44.553" v="1" actId="1076"/>
        <pc:sldMkLst>
          <pc:docMk/>
          <pc:sldMk cId="3125775527" sldId="1839"/>
        </pc:sldMkLst>
        <pc:spChg chg="mod">
          <ac:chgData name="DiGregorio, Sara" userId="S::sdigreg@sandia.gov::68b21463-f1d3-4665-b491-6cd7727aa248" providerId="AD" clId="Web-{B1A7DF44-52DF-5CA1-AC58-18016F96ECF7}" dt="2022-05-03T18:02:44.553" v="1" actId="1076"/>
          <ac:spMkLst>
            <pc:docMk/>
            <pc:sldMk cId="3125775527" sldId="1839"/>
            <ac:spMk id="4" creationId="{D745023E-F6AD-40CF-9C10-5B9AE035720C}"/>
          </ac:spMkLst>
        </pc:spChg>
      </pc:sldChg>
      <pc:sldChg chg="modSp">
        <pc:chgData name="DiGregorio, Sara" userId="S::sdigreg@sandia.gov::68b21463-f1d3-4665-b491-6cd7727aa248" providerId="AD" clId="Web-{B1A7DF44-52DF-5CA1-AC58-18016F96ECF7}" dt="2022-05-03T18:09:55.857" v="140" actId="20577"/>
        <pc:sldMkLst>
          <pc:docMk/>
          <pc:sldMk cId="688425130" sldId="1842"/>
        </pc:sldMkLst>
        <pc:spChg chg="mod">
          <ac:chgData name="DiGregorio, Sara" userId="S::sdigreg@sandia.gov::68b21463-f1d3-4665-b491-6cd7727aa248" providerId="AD" clId="Web-{B1A7DF44-52DF-5CA1-AC58-18016F96ECF7}" dt="2022-05-03T18:06:59.932" v="10" actId="20577"/>
          <ac:spMkLst>
            <pc:docMk/>
            <pc:sldMk cId="688425130" sldId="1842"/>
            <ac:spMk id="4" creationId="{308F3051-43E9-421A-980F-0CA7569D73D6}"/>
          </ac:spMkLst>
        </pc:spChg>
        <pc:spChg chg="mod">
          <ac:chgData name="DiGregorio, Sara" userId="S::sdigreg@sandia.gov::68b21463-f1d3-4665-b491-6cd7727aa248" providerId="AD" clId="Web-{B1A7DF44-52DF-5CA1-AC58-18016F96ECF7}" dt="2022-05-03T18:09:55.857" v="140" actId="20577"/>
          <ac:spMkLst>
            <pc:docMk/>
            <pc:sldMk cId="688425130" sldId="1842"/>
            <ac:spMk id="7" creationId="{A07DDE0F-E7BD-EF15-D564-F806E9206E0C}"/>
          </ac:spMkLst>
        </pc:spChg>
        <pc:spChg chg="mod">
          <ac:chgData name="DiGregorio, Sara" userId="S::sdigreg@sandia.gov::68b21463-f1d3-4665-b491-6cd7727aa248" providerId="AD" clId="Web-{B1A7DF44-52DF-5CA1-AC58-18016F96ECF7}" dt="2022-05-03T18:09:17.638" v="136" actId="1076"/>
          <ac:spMkLst>
            <pc:docMk/>
            <pc:sldMk cId="688425130" sldId="1842"/>
            <ac:spMk id="8" creationId="{E139CCC5-6E0D-B1B3-2B83-72F2BFFA445F}"/>
          </ac:spMkLst>
        </pc:spChg>
        <pc:picChg chg="mod">
          <ac:chgData name="DiGregorio, Sara" userId="S::sdigreg@sandia.gov::68b21463-f1d3-4665-b491-6cd7727aa248" providerId="AD" clId="Web-{B1A7DF44-52DF-5CA1-AC58-18016F96ECF7}" dt="2022-05-03T18:07:30.683" v="12" actId="1076"/>
          <ac:picMkLst>
            <pc:docMk/>
            <pc:sldMk cId="688425130" sldId="1842"/>
            <ac:picMk id="6" creationId="{DCFF8B72-F647-4A15-AB34-68142A1241C3}"/>
          </ac:picMkLst>
        </pc:picChg>
      </pc:sldChg>
      <pc:sldChg chg="modNotes">
        <pc:chgData name="DiGregorio, Sara" userId="S::sdigreg@sandia.gov::68b21463-f1d3-4665-b491-6cd7727aa248" providerId="AD" clId="Web-{B1A7DF44-52DF-5CA1-AC58-18016F96ECF7}" dt="2022-05-03T18:12:37.048" v="165"/>
        <pc:sldMkLst>
          <pc:docMk/>
          <pc:sldMk cId="662583588" sldId="1843"/>
        </pc:sldMkLst>
      </pc:sldChg>
      <pc:sldChg chg="modNotes">
        <pc:chgData name="DiGregorio, Sara" userId="S::sdigreg@sandia.gov::68b21463-f1d3-4665-b491-6cd7727aa248" providerId="AD" clId="Web-{B1A7DF44-52DF-5CA1-AC58-18016F96ECF7}" dt="2022-05-03T18:20:03.258" v="516"/>
        <pc:sldMkLst>
          <pc:docMk/>
          <pc:sldMk cId="1184721706" sldId="1847"/>
        </pc:sldMkLst>
      </pc:sldChg>
      <pc:sldChg chg="modNotes">
        <pc:chgData name="DiGregorio, Sara" userId="S::sdigreg@sandia.gov::68b21463-f1d3-4665-b491-6cd7727aa248" providerId="AD" clId="Web-{B1A7DF44-52DF-5CA1-AC58-18016F96ECF7}" dt="2022-05-03T18:25:42.905" v="875"/>
        <pc:sldMkLst>
          <pc:docMk/>
          <pc:sldMk cId="546708044" sldId="1868"/>
        </pc:sldMkLst>
      </pc:sldChg>
      <pc:sldChg chg="modNotes">
        <pc:chgData name="DiGregorio, Sara" userId="S::sdigreg@sandia.gov::68b21463-f1d3-4665-b491-6cd7727aa248" providerId="AD" clId="Web-{B1A7DF44-52DF-5CA1-AC58-18016F96ECF7}" dt="2022-05-03T18:21:41.776" v="710"/>
        <pc:sldMkLst>
          <pc:docMk/>
          <pc:sldMk cId="3980560281" sldId="1962"/>
        </pc:sldMkLst>
      </pc:sldChg>
    </pc:docChg>
  </pc:docChgLst>
  <pc:docChgLst>
    <pc:chgData name="DiGregorio, Sara" userId="S::sdigreg@sandia.gov::68b21463-f1d3-4665-b491-6cd7727aa248" providerId="AD" clId="Web-{2E95FDF4-595D-2CB6-90A4-5CE94291BC7A}"/>
    <pc:docChg chg="addSld delSld modSld modSection">
      <pc:chgData name="DiGregorio, Sara" userId="S::sdigreg@sandia.gov::68b21463-f1d3-4665-b491-6cd7727aa248" providerId="AD" clId="Web-{2E95FDF4-595D-2CB6-90A4-5CE94291BC7A}" dt="2022-01-10T17:00:27.433" v="770" actId="1076"/>
      <pc:docMkLst>
        <pc:docMk/>
      </pc:docMkLst>
      <pc:sldChg chg="modSp">
        <pc:chgData name="DiGregorio, Sara" userId="S::sdigreg@sandia.gov::68b21463-f1d3-4665-b491-6cd7727aa248" providerId="AD" clId="Web-{2E95FDF4-595D-2CB6-90A4-5CE94291BC7A}" dt="2022-01-10T16:21:17.681" v="2" actId="20577"/>
        <pc:sldMkLst>
          <pc:docMk/>
          <pc:sldMk cId="3304078403" sldId="1802"/>
        </pc:sldMkLst>
        <pc:spChg chg="mod">
          <ac:chgData name="DiGregorio, Sara" userId="S::sdigreg@sandia.gov::68b21463-f1d3-4665-b491-6cd7727aa248" providerId="AD" clId="Web-{2E95FDF4-595D-2CB6-90A4-5CE94291BC7A}" dt="2022-01-10T16:21:17.681" v="2" actId="20577"/>
          <ac:spMkLst>
            <pc:docMk/>
            <pc:sldMk cId="3304078403" sldId="1802"/>
            <ac:spMk id="4" creationId="{54B8683A-3E13-4B51-844A-A594CD3B1CA4}"/>
          </ac:spMkLst>
        </pc:spChg>
      </pc:sldChg>
      <pc:sldChg chg="modSp">
        <pc:chgData name="DiGregorio, Sara" userId="S::sdigreg@sandia.gov::68b21463-f1d3-4665-b491-6cd7727aa248" providerId="AD" clId="Web-{2E95FDF4-595D-2CB6-90A4-5CE94291BC7A}" dt="2022-01-10T16:46:48.786" v="88" actId="20577"/>
        <pc:sldMkLst>
          <pc:docMk/>
          <pc:sldMk cId="888975544" sldId="1807"/>
        </pc:sldMkLst>
        <pc:spChg chg="mod">
          <ac:chgData name="DiGregorio, Sara" userId="S::sdigreg@sandia.gov::68b21463-f1d3-4665-b491-6cd7727aa248" providerId="AD" clId="Web-{2E95FDF4-595D-2CB6-90A4-5CE94291BC7A}" dt="2022-01-10T16:46:48.786" v="88" actId="20577"/>
          <ac:spMkLst>
            <pc:docMk/>
            <pc:sldMk cId="888975544" sldId="1807"/>
            <ac:spMk id="4" creationId="{6C712EB9-928C-422B-98BA-6C2485436E04}"/>
          </ac:spMkLst>
        </pc:spChg>
      </pc:sldChg>
      <pc:sldChg chg="del">
        <pc:chgData name="DiGregorio, Sara" userId="S::sdigreg@sandia.gov::68b21463-f1d3-4665-b491-6cd7727aa248" providerId="AD" clId="Web-{2E95FDF4-595D-2CB6-90A4-5CE94291BC7A}" dt="2022-01-10T16:28:12.465" v="3"/>
        <pc:sldMkLst>
          <pc:docMk/>
          <pc:sldMk cId="3929320782" sldId="1811"/>
        </pc:sldMkLst>
      </pc:sldChg>
      <pc:sldChg chg="del">
        <pc:chgData name="DiGregorio, Sara" userId="S::sdigreg@sandia.gov::68b21463-f1d3-4665-b491-6cd7727aa248" providerId="AD" clId="Web-{2E95FDF4-595D-2CB6-90A4-5CE94291BC7A}" dt="2022-01-10T16:45:08.098" v="49"/>
        <pc:sldMkLst>
          <pc:docMk/>
          <pc:sldMk cId="900279196" sldId="1817"/>
        </pc:sldMkLst>
      </pc:sldChg>
      <pc:sldChg chg="del">
        <pc:chgData name="DiGregorio, Sara" userId="S::sdigreg@sandia.gov::68b21463-f1d3-4665-b491-6cd7727aa248" providerId="AD" clId="Web-{2E95FDF4-595D-2CB6-90A4-5CE94291BC7A}" dt="2022-01-10T16:45:08.098" v="52"/>
        <pc:sldMkLst>
          <pc:docMk/>
          <pc:sldMk cId="4272543740" sldId="1825"/>
        </pc:sldMkLst>
      </pc:sldChg>
      <pc:sldChg chg="del">
        <pc:chgData name="DiGregorio, Sara" userId="S::sdigreg@sandia.gov::68b21463-f1d3-4665-b491-6cd7727aa248" providerId="AD" clId="Web-{2E95FDF4-595D-2CB6-90A4-5CE94291BC7A}" dt="2022-01-10T16:45:08.098" v="51"/>
        <pc:sldMkLst>
          <pc:docMk/>
          <pc:sldMk cId="4267492288" sldId="1826"/>
        </pc:sldMkLst>
      </pc:sldChg>
      <pc:sldChg chg="del">
        <pc:chgData name="DiGregorio, Sara" userId="S::sdigreg@sandia.gov::68b21463-f1d3-4665-b491-6cd7727aa248" providerId="AD" clId="Web-{2E95FDF4-595D-2CB6-90A4-5CE94291BC7A}" dt="2022-01-10T16:45:08.098" v="50"/>
        <pc:sldMkLst>
          <pc:docMk/>
          <pc:sldMk cId="2335599265" sldId="1827"/>
        </pc:sldMkLst>
      </pc:sldChg>
      <pc:sldChg chg="del">
        <pc:chgData name="DiGregorio, Sara" userId="S::sdigreg@sandia.gov::68b21463-f1d3-4665-b491-6cd7727aa248" providerId="AD" clId="Web-{2E95FDF4-595D-2CB6-90A4-5CE94291BC7A}" dt="2022-01-10T16:45:08.083" v="48"/>
        <pc:sldMkLst>
          <pc:docMk/>
          <pc:sldMk cId="576893396" sldId="1828"/>
        </pc:sldMkLst>
      </pc:sldChg>
      <pc:sldChg chg="del">
        <pc:chgData name="DiGregorio, Sara" userId="S::sdigreg@sandia.gov::68b21463-f1d3-4665-b491-6cd7727aa248" providerId="AD" clId="Web-{2E95FDF4-595D-2CB6-90A4-5CE94291BC7A}" dt="2022-01-10T16:45:08.083" v="47"/>
        <pc:sldMkLst>
          <pc:docMk/>
          <pc:sldMk cId="810572961" sldId="1829"/>
        </pc:sldMkLst>
      </pc:sldChg>
      <pc:sldChg chg="del">
        <pc:chgData name="DiGregorio, Sara" userId="S::sdigreg@sandia.gov::68b21463-f1d3-4665-b491-6cd7727aa248" providerId="AD" clId="Web-{2E95FDF4-595D-2CB6-90A4-5CE94291BC7A}" dt="2022-01-10T16:45:07.973" v="46"/>
        <pc:sldMkLst>
          <pc:docMk/>
          <pc:sldMk cId="2096413982" sldId="1830"/>
        </pc:sldMkLst>
      </pc:sldChg>
      <pc:sldChg chg="del">
        <pc:chgData name="DiGregorio, Sara" userId="S::sdigreg@sandia.gov::68b21463-f1d3-4665-b491-6cd7727aa248" providerId="AD" clId="Web-{2E95FDF4-595D-2CB6-90A4-5CE94291BC7A}" dt="2022-01-10T16:45:07.958" v="45"/>
        <pc:sldMkLst>
          <pc:docMk/>
          <pc:sldMk cId="1573872767" sldId="1831"/>
        </pc:sldMkLst>
      </pc:sldChg>
      <pc:sldChg chg="del">
        <pc:chgData name="DiGregorio, Sara" userId="S::sdigreg@sandia.gov::68b21463-f1d3-4665-b491-6cd7727aa248" providerId="AD" clId="Web-{2E95FDF4-595D-2CB6-90A4-5CE94291BC7A}" dt="2022-01-10T16:45:07.833" v="44"/>
        <pc:sldMkLst>
          <pc:docMk/>
          <pc:sldMk cId="2526804696" sldId="1832"/>
        </pc:sldMkLst>
      </pc:sldChg>
      <pc:sldChg chg="del">
        <pc:chgData name="DiGregorio, Sara" userId="S::sdigreg@sandia.gov::68b21463-f1d3-4665-b491-6cd7727aa248" providerId="AD" clId="Web-{2E95FDF4-595D-2CB6-90A4-5CE94291BC7A}" dt="2022-01-10T16:45:07.692" v="43"/>
        <pc:sldMkLst>
          <pc:docMk/>
          <pc:sldMk cId="193576978" sldId="1833"/>
        </pc:sldMkLst>
      </pc:sldChg>
      <pc:sldChg chg="modSp">
        <pc:chgData name="DiGregorio, Sara" userId="S::sdigreg@sandia.gov::68b21463-f1d3-4665-b491-6cd7727aa248" providerId="AD" clId="Web-{2E95FDF4-595D-2CB6-90A4-5CE94291BC7A}" dt="2022-01-10T16:45:24.161" v="53" actId="20577"/>
        <pc:sldMkLst>
          <pc:docMk/>
          <pc:sldMk cId="3339985226" sldId="1834"/>
        </pc:sldMkLst>
        <pc:spChg chg="mod">
          <ac:chgData name="DiGregorio, Sara" userId="S::sdigreg@sandia.gov::68b21463-f1d3-4665-b491-6cd7727aa248" providerId="AD" clId="Web-{2E95FDF4-595D-2CB6-90A4-5CE94291BC7A}" dt="2022-01-10T16:45:24.161" v="53" actId="20577"/>
          <ac:spMkLst>
            <pc:docMk/>
            <pc:sldMk cId="3339985226" sldId="1834"/>
            <ac:spMk id="2" creationId="{8FD4047F-E4B7-4F89-BA0E-16FB3B1B3811}"/>
          </ac:spMkLst>
        </pc:spChg>
      </pc:sldChg>
      <pc:sldChg chg="del">
        <pc:chgData name="DiGregorio, Sara" userId="S::sdigreg@sandia.gov::68b21463-f1d3-4665-b491-6cd7727aa248" providerId="AD" clId="Web-{2E95FDF4-595D-2CB6-90A4-5CE94291BC7A}" dt="2022-01-10T16:29:42.810" v="5"/>
        <pc:sldMkLst>
          <pc:docMk/>
          <pc:sldMk cId="1701166691" sldId="1838"/>
        </pc:sldMkLst>
      </pc:sldChg>
      <pc:sldChg chg="modSp addCm">
        <pc:chgData name="DiGregorio, Sara" userId="S::sdigreg@sandia.gov::68b21463-f1d3-4665-b491-6cd7727aa248" providerId="AD" clId="Web-{2E95FDF4-595D-2CB6-90A4-5CE94291BC7A}" dt="2022-01-10T16:45:29.473" v="54" actId="20577"/>
        <pc:sldMkLst>
          <pc:docMk/>
          <pc:sldMk cId="1469984524" sldId="1855"/>
        </pc:sldMkLst>
        <pc:spChg chg="mod">
          <ac:chgData name="DiGregorio, Sara" userId="S::sdigreg@sandia.gov::68b21463-f1d3-4665-b491-6cd7727aa248" providerId="AD" clId="Web-{2E95FDF4-595D-2CB6-90A4-5CE94291BC7A}" dt="2022-01-10T16:45:29.473" v="54" actId="20577"/>
          <ac:spMkLst>
            <pc:docMk/>
            <pc:sldMk cId="1469984524" sldId="1855"/>
            <ac:spMk id="2" creationId="{7FC325F0-9CF8-4A07-A66E-0542B002138B}"/>
          </ac:spMkLst>
        </pc:spChg>
      </pc:sldChg>
      <pc:sldChg chg="modSp">
        <pc:chgData name="DiGregorio, Sara" userId="S::sdigreg@sandia.gov::68b21463-f1d3-4665-b491-6cd7727aa248" providerId="AD" clId="Web-{2E95FDF4-595D-2CB6-90A4-5CE94291BC7A}" dt="2022-01-10T16:45:33.145" v="56" actId="20577"/>
        <pc:sldMkLst>
          <pc:docMk/>
          <pc:sldMk cId="3102956591" sldId="1863"/>
        </pc:sldMkLst>
        <pc:spChg chg="mod">
          <ac:chgData name="DiGregorio, Sara" userId="S::sdigreg@sandia.gov::68b21463-f1d3-4665-b491-6cd7727aa248" providerId="AD" clId="Web-{2E95FDF4-595D-2CB6-90A4-5CE94291BC7A}" dt="2022-01-10T16:45:33.145" v="56" actId="20577"/>
          <ac:spMkLst>
            <pc:docMk/>
            <pc:sldMk cId="3102956591" sldId="1863"/>
            <ac:spMk id="2" creationId="{B3D415D8-520E-41CD-A1FE-8C90D1B4B734}"/>
          </ac:spMkLst>
        </pc:spChg>
      </pc:sldChg>
      <pc:sldChg chg="del">
        <pc:chgData name="DiGregorio, Sara" userId="S::sdigreg@sandia.gov::68b21463-f1d3-4665-b491-6cd7727aa248" providerId="AD" clId="Web-{2E95FDF4-595D-2CB6-90A4-5CE94291BC7A}" dt="2022-01-10T16:31:21.795" v="35"/>
        <pc:sldMkLst>
          <pc:docMk/>
          <pc:sldMk cId="2665462104" sldId="1866"/>
        </pc:sldMkLst>
      </pc:sldChg>
      <pc:sldChg chg="del">
        <pc:chgData name="DiGregorio, Sara" userId="S::sdigreg@sandia.gov::68b21463-f1d3-4665-b491-6cd7727aa248" providerId="AD" clId="Web-{2E95FDF4-595D-2CB6-90A4-5CE94291BC7A}" dt="2022-01-10T16:31:38.779" v="36"/>
        <pc:sldMkLst>
          <pc:docMk/>
          <pc:sldMk cId="3718759212" sldId="1878"/>
        </pc:sldMkLst>
      </pc:sldChg>
      <pc:sldChg chg="modSp">
        <pc:chgData name="DiGregorio, Sara" userId="S::sdigreg@sandia.gov::68b21463-f1d3-4665-b491-6cd7727aa248" providerId="AD" clId="Web-{2E95FDF4-595D-2CB6-90A4-5CE94291BC7A}" dt="2022-01-10T16:45:37.817" v="57" actId="20577"/>
        <pc:sldMkLst>
          <pc:docMk/>
          <pc:sldMk cId="1466602483" sldId="1879"/>
        </pc:sldMkLst>
        <pc:spChg chg="mod">
          <ac:chgData name="DiGregorio, Sara" userId="S::sdigreg@sandia.gov::68b21463-f1d3-4665-b491-6cd7727aa248" providerId="AD" clId="Web-{2E95FDF4-595D-2CB6-90A4-5CE94291BC7A}" dt="2022-01-10T16:45:37.817" v="57" actId="20577"/>
          <ac:spMkLst>
            <pc:docMk/>
            <pc:sldMk cId="1466602483" sldId="1879"/>
            <ac:spMk id="2" creationId="{883F6FDC-E73E-4965-A459-35FB34754F58}"/>
          </ac:spMkLst>
        </pc:spChg>
      </pc:sldChg>
      <pc:sldChg chg="del">
        <pc:chgData name="DiGregorio, Sara" userId="S::sdigreg@sandia.gov::68b21463-f1d3-4665-b491-6cd7727aa248" providerId="AD" clId="Web-{2E95FDF4-595D-2CB6-90A4-5CE94291BC7A}" dt="2022-01-10T16:32:48.374" v="37"/>
        <pc:sldMkLst>
          <pc:docMk/>
          <pc:sldMk cId="2636763625" sldId="1892"/>
        </pc:sldMkLst>
      </pc:sldChg>
      <pc:sldChg chg="del">
        <pc:chgData name="DiGregorio, Sara" userId="S::sdigreg@sandia.gov::68b21463-f1d3-4665-b491-6cd7727aa248" providerId="AD" clId="Web-{2E95FDF4-595D-2CB6-90A4-5CE94291BC7A}" dt="2022-01-10T16:41:26.003" v="38"/>
        <pc:sldMkLst>
          <pc:docMk/>
          <pc:sldMk cId="405261018" sldId="1895"/>
        </pc:sldMkLst>
      </pc:sldChg>
      <pc:sldChg chg="del">
        <pc:chgData name="DiGregorio, Sara" userId="S::sdigreg@sandia.gov::68b21463-f1d3-4665-b491-6cd7727aa248" providerId="AD" clId="Web-{2E95FDF4-595D-2CB6-90A4-5CE94291BC7A}" dt="2022-01-10T16:41:35.987" v="39"/>
        <pc:sldMkLst>
          <pc:docMk/>
          <pc:sldMk cId="2387364765" sldId="1896"/>
        </pc:sldMkLst>
      </pc:sldChg>
      <pc:sldChg chg="del">
        <pc:chgData name="DiGregorio, Sara" userId="S::sdigreg@sandia.gov::68b21463-f1d3-4665-b491-6cd7727aa248" providerId="AD" clId="Web-{2E95FDF4-595D-2CB6-90A4-5CE94291BC7A}" dt="2022-01-10T16:42:42.706" v="40"/>
        <pc:sldMkLst>
          <pc:docMk/>
          <pc:sldMk cId="1589590766" sldId="1899"/>
        </pc:sldMkLst>
      </pc:sldChg>
      <pc:sldChg chg="modSp">
        <pc:chgData name="DiGregorio, Sara" userId="S::sdigreg@sandia.gov::68b21463-f1d3-4665-b491-6cd7727aa248" providerId="AD" clId="Web-{2E95FDF4-595D-2CB6-90A4-5CE94291BC7A}" dt="2022-01-10T16:45:42.755" v="59" actId="20577"/>
        <pc:sldMkLst>
          <pc:docMk/>
          <pc:sldMk cId="1790115323" sldId="1902"/>
        </pc:sldMkLst>
        <pc:spChg chg="mod">
          <ac:chgData name="DiGregorio, Sara" userId="S::sdigreg@sandia.gov::68b21463-f1d3-4665-b491-6cd7727aa248" providerId="AD" clId="Web-{2E95FDF4-595D-2CB6-90A4-5CE94291BC7A}" dt="2022-01-10T16:45:42.755" v="59" actId="20577"/>
          <ac:spMkLst>
            <pc:docMk/>
            <pc:sldMk cId="1790115323" sldId="1902"/>
            <ac:spMk id="2" creationId="{CEFEAF26-82A9-4501-9CFF-648AF1EE620C}"/>
          </ac:spMkLst>
        </pc:spChg>
      </pc:sldChg>
      <pc:sldChg chg="modSp">
        <pc:chgData name="DiGregorio, Sara" userId="S::sdigreg@sandia.gov::68b21463-f1d3-4665-b491-6cd7727aa248" providerId="AD" clId="Web-{2E95FDF4-595D-2CB6-90A4-5CE94291BC7A}" dt="2022-01-10T16:45:54.692" v="61" actId="20577"/>
        <pc:sldMkLst>
          <pc:docMk/>
          <pc:sldMk cId="2142339735" sldId="1927"/>
        </pc:sldMkLst>
        <pc:spChg chg="mod">
          <ac:chgData name="DiGregorio, Sara" userId="S::sdigreg@sandia.gov::68b21463-f1d3-4665-b491-6cd7727aa248" providerId="AD" clId="Web-{2E95FDF4-595D-2CB6-90A4-5CE94291BC7A}" dt="2022-01-10T16:45:54.692" v="61" actId="20577"/>
          <ac:spMkLst>
            <pc:docMk/>
            <pc:sldMk cId="2142339735" sldId="1927"/>
            <ac:spMk id="2" creationId="{5F94F2F1-B34D-4C0C-B31C-E46F431433D7}"/>
          </ac:spMkLst>
        </pc:spChg>
      </pc:sldChg>
      <pc:sldChg chg="addCm">
        <pc:chgData name="DiGregorio, Sara" userId="S::sdigreg@sandia.gov::68b21463-f1d3-4665-b491-6cd7727aa248" providerId="AD" clId="Web-{2E95FDF4-595D-2CB6-90A4-5CE94291BC7A}" dt="2022-01-10T16:44:08.535" v="42"/>
        <pc:sldMkLst>
          <pc:docMk/>
          <pc:sldMk cId="696462812" sldId="1928"/>
        </pc:sldMkLst>
      </pc:sldChg>
      <pc:sldChg chg="del">
        <pc:chgData name="DiGregorio, Sara" userId="S::sdigreg@sandia.gov::68b21463-f1d3-4665-b491-6cd7727aa248" providerId="AD" clId="Web-{2E95FDF4-595D-2CB6-90A4-5CE94291BC7A}" dt="2022-01-10T16:42:50.691" v="41"/>
        <pc:sldMkLst>
          <pc:docMk/>
          <pc:sldMk cId="3192286024" sldId="1937"/>
        </pc:sldMkLst>
      </pc:sldChg>
      <pc:sldChg chg="add replId">
        <pc:chgData name="DiGregorio, Sara" userId="S::sdigreg@sandia.gov::68b21463-f1d3-4665-b491-6cd7727aa248" providerId="AD" clId="Web-{2E95FDF4-595D-2CB6-90A4-5CE94291BC7A}" dt="2022-01-10T16:29:36.263" v="4"/>
        <pc:sldMkLst>
          <pc:docMk/>
          <pc:sldMk cId="777578888" sldId="1939"/>
        </pc:sldMkLst>
      </pc:sldChg>
      <pc:sldChg chg="add replId">
        <pc:chgData name="DiGregorio, Sara" userId="S::sdigreg@sandia.gov::68b21463-f1d3-4665-b491-6cd7727aa248" providerId="AD" clId="Web-{2E95FDF4-595D-2CB6-90A4-5CE94291BC7A}" dt="2022-01-10T16:30:59.185" v="34"/>
        <pc:sldMkLst>
          <pc:docMk/>
          <pc:sldMk cId="3777505549" sldId="1940"/>
        </pc:sldMkLst>
      </pc:sldChg>
      <pc:sldChg chg="addSp delSp modSp new">
        <pc:chgData name="DiGregorio, Sara" userId="S::sdigreg@sandia.gov::68b21463-f1d3-4665-b491-6cd7727aa248" providerId="AD" clId="Web-{2E95FDF4-595D-2CB6-90A4-5CE94291BC7A}" dt="2022-01-10T16:58:00.464" v="722" actId="1076"/>
        <pc:sldMkLst>
          <pc:docMk/>
          <pc:sldMk cId="2634872842" sldId="1941"/>
        </pc:sldMkLst>
        <pc:spChg chg="mod">
          <ac:chgData name="DiGregorio, Sara" userId="S::sdigreg@sandia.gov::68b21463-f1d3-4665-b491-6cd7727aa248" providerId="AD" clId="Web-{2E95FDF4-595D-2CB6-90A4-5CE94291BC7A}" dt="2022-01-10T16:47:43.256" v="90" actId="20577"/>
          <ac:spMkLst>
            <pc:docMk/>
            <pc:sldMk cId="2634872842" sldId="1941"/>
            <ac:spMk id="2" creationId="{8208114E-1733-489F-8941-4C97A176B207}"/>
          </ac:spMkLst>
        </pc:spChg>
        <pc:spChg chg="del">
          <ac:chgData name="DiGregorio, Sara" userId="S::sdigreg@sandia.gov::68b21463-f1d3-4665-b491-6cd7727aa248" providerId="AD" clId="Web-{2E95FDF4-595D-2CB6-90A4-5CE94291BC7A}" dt="2022-01-10T16:47:56.678" v="91"/>
          <ac:spMkLst>
            <pc:docMk/>
            <pc:sldMk cId="2634872842" sldId="1941"/>
            <ac:spMk id="4" creationId="{61D94BA7-852E-4483-8BC0-A848B902E6CC}"/>
          </ac:spMkLst>
        </pc:spChg>
        <pc:spChg chg="add del mod">
          <ac:chgData name="DiGregorio, Sara" userId="S::sdigreg@sandia.gov::68b21463-f1d3-4665-b491-6cd7727aa248" providerId="AD" clId="Web-{2E95FDF4-595D-2CB6-90A4-5CE94291BC7A}" dt="2022-01-10T16:48:28.803" v="101"/>
          <ac:spMkLst>
            <pc:docMk/>
            <pc:sldMk cId="2634872842" sldId="1941"/>
            <ac:spMk id="6" creationId="{33D8CCF2-2F59-4A18-9507-A25C16C951ED}"/>
          </ac:spMkLst>
        </pc:spChg>
        <pc:spChg chg="add del mod">
          <ac:chgData name="DiGregorio, Sara" userId="S::sdigreg@sandia.gov::68b21463-f1d3-4665-b491-6cd7727aa248" providerId="AD" clId="Web-{2E95FDF4-595D-2CB6-90A4-5CE94291BC7A}" dt="2022-01-10T16:50:04.210" v="167"/>
          <ac:spMkLst>
            <pc:docMk/>
            <pc:sldMk cId="2634872842" sldId="1941"/>
            <ac:spMk id="8" creationId="{10B13619-3298-42E3-97DA-5D05A487A2CD}"/>
          </ac:spMkLst>
        </pc:spChg>
        <pc:spChg chg="add del mod">
          <ac:chgData name="DiGregorio, Sara" userId="S::sdigreg@sandia.gov::68b21463-f1d3-4665-b491-6cd7727aa248" providerId="AD" clId="Web-{2E95FDF4-595D-2CB6-90A4-5CE94291BC7A}" dt="2022-01-10T16:50:12.710" v="170"/>
          <ac:spMkLst>
            <pc:docMk/>
            <pc:sldMk cId="2634872842" sldId="1941"/>
            <ac:spMk id="9" creationId="{6DBDB16E-766F-415A-83CA-F480DD18546F}"/>
          </ac:spMkLst>
        </pc:spChg>
        <pc:spChg chg="add mod">
          <ac:chgData name="DiGregorio, Sara" userId="S::sdigreg@sandia.gov::68b21463-f1d3-4665-b491-6cd7727aa248" providerId="AD" clId="Web-{2E95FDF4-595D-2CB6-90A4-5CE94291BC7A}" dt="2022-01-10T16:52:42.320" v="411" actId="14100"/>
          <ac:spMkLst>
            <pc:docMk/>
            <pc:sldMk cId="2634872842" sldId="1941"/>
            <ac:spMk id="11" creationId="{CE5788E7-1A01-488B-8FD9-574B70D66BA8}"/>
          </ac:spMkLst>
        </pc:spChg>
        <pc:spChg chg="add mod">
          <ac:chgData name="DiGregorio, Sara" userId="S::sdigreg@sandia.gov::68b21463-f1d3-4665-b491-6cd7727aa248" providerId="AD" clId="Web-{2E95FDF4-595D-2CB6-90A4-5CE94291BC7A}" dt="2022-01-10T16:56:19.088" v="610" actId="20577"/>
          <ac:spMkLst>
            <pc:docMk/>
            <pc:sldMk cId="2634872842" sldId="1941"/>
            <ac:spMk id="15" creationId="{7FA45DBC-B88E-497F-A429-E85E4FC3BD2E}"/>
          </ac:spMkLst>
        </pc:spChg>
        <pc:spChg chg="add mod">
          <ac:chgData name="DiGregorio, Sara" userId="S::sdigreg@sandia.gov::68b21463-f1d3-4665-b491-6cd7727aa248" providerId="AD" clId="Web-{2E95FDF4-595D-2CB6-90A4-5CE94291BC7A}" dt="2022-01-10T16:57:43.979" v="718" actId="1076"/>
          <ac:spMkLst>
            <pc:docMk/>
            <pc:sldMk cId="2634872842" sldId="1941"/>
            <ac:spMk id="17" creationId="{763E7ED8-DE95-4908-B212-77E8DFCC07CD}"/>
          </ac:spMkLst>
        </pc:spChg>
        <pc:picChg chg="add del mod ord">
          <ac:chgData name="DiGregorio, Sara" userId="S::sdigreg@sandia.gov::68b21463-f1d3-4665-b491-6cd7727aa248" providerId="AD" clId="Web-{2E95FDF4-595D-2CB6-90A4-5CE94291BC7A}" dt="2022-01-10T16:48:30.225" v="102"/>
          <ac:picMkLst>
            <pc:docMk/>
            <pc:sldMk cId="2634872842" sldId="1941"/>
            <ac:picMk id="5" creationId="{4C025938-476A-4A7C-BA6C-A4D4C1F42FDC}"/>
          </ac:picMkLst>
        </pc:picChg>
        <pc:picChg chg="add mod">
          <ac:chgData name="DiGregorio, Sara" userId="S::sdigreg@sandia.gov::68b21463-f1d3-4665-b491-6cd7727aa248" providerId="AD" clId="Web-{2E95FDF4-595D-2CB6-90A4-5CE94291BC7A}" dt="2022-01-10T16:52:58.617" v="415" actId="1076"/>
          <ac:picMkLst>
            <pc:docMk/>
            <pc:sldMk cId="2634872842" sldId="1941"/>
            <ac:picMk id="12" creationId="{10ED8243-CE49-4016-961D-4C2CF9E7D610}"/>
          </ac:picMkLst>
        </pc:picChg>
        <pc:picChg chg="add mod">
          <ac:chgData name="DiGregorio, Sara" userId="S::sdigreg@sandia.gov::68b21463-f1d3-4665-b491-6cd7727aa248" providerId="AD" clId="Web-{2E95FDF4-595D-2CB6-90A4-5CE94291BC7A}" dt="2022-01-10T16:53:12.383" v="419" actId="1076"/>
          <ac:picMkLst>
            <pc:docMk/>
            <pc:sldMk cId="2634872842" sldId="1941"/>
            <ac:picMk id="13" creationId="{8703A818-1543-4E92-A7A0-3A1E00FD4275}"/>
          </ac:picMkLst>
        </pc:picChg>
        <pc:picChg chg="add del mod">
          <ac:chgData name="DiGregorio, Sara" userId="S::sdigreg@sandia.gov::68b21463-f1d3-4665-b491-6cd7727aa248" providerId="AD" clId="Web-{2E95FDF4-595D-2CB6-90A4-5CE94291BC7A}" dt="2022-01-10T16:56:31.291" v="612"/>
          <ac:picMkLst>
            <pc:docMk/>
            <pc:sldMk cId="2634872842" sldId="1941"/>
            <ac:picMk id="16" creationId="{21E2C1FE-3860-4B45-BF98-C2E982A5AB31}"/>
          </ac:picMkLst>
        </pc:picChg>
        <pc:picChg chg="add mod">
          <ac:chgData name="DiGregorio, Sara" userId="S::sdigreg@sandia.gov::68b21463-f1d3-4665-b491-6cd7727aa248" providerId="AD" clId="Web-{2E95FDF4-595D-2CB6-90A4-5CE94291BC7A}" dt="2022-01-10T16:58:00.464" v="722" actId="1076"/>
          <ac:picMkLst>
            <pc:docMk/>
            <pc:sldMk cId="2634872842" sldId="1941"/>
            <ac:picMk id="18" creationId="{7C82560A-75C1-4BFC-AF39-65AAC6EBA3FD}"/>
          </ac:picMkLst>
        </pc:picChg>
      </pc:sldChg>
      <pc:sldChg chg="addSp modSp new">
        <pc:chgData name="DiGregorio, Sara" userId="S::sdigreg@sandia.gov::68b21463-f1d3-4665-b491-6cd7727aa248" providerId="AD" clId="Web-{2E95FDF4-595D-2CB6-90A4-5CE94291BC7A}" dt="2022-01-10T17:00:27.433" v="770" actId="1076"/>
        <pc:sldMkLst>
          <pc:docMk/>
          <pc:sldMk cId="4256927327" sldId="1942"/>
        </pc:sldMkLst>
        <pc:spChg chg="mod">
          <ac:chgData name="DiGregorio, Sara" userId="S::sdigreg@sandia.gov::68b21463-f1d3-4665-b491-6cd7727aa248" providerId="AD" clId="Web-{2E95FDF4-595D-2CB6-90A4-5CE94291BC7A}" dt="2022-01-10T16:58:38.854" v="737" actId="20577"/>
          <ac:spMkLst>
            <pc:docMk/>
            <pc:sldMk cId="4256927327" sldId="1942"/>
            <ac:spMk id="2" creationId="{D0562389-722D-4EC3-98D2-07AA994BD35F}"/>
          </ac:spMkLst>
        </pc:spChg>
        <pc:spChg chg="mod">
          <ac:chgData name="DiGregorio, Sara" userId="S::sdigreg@sandia.gov::68b21463-f1d3-4665-b491-6cd7727aa248" providerId="AD" clId="Web-{2E95FDF4-595D-2CB6-90A4-5CE94291BC7A}" dt="2022-01-10T16:59:10.808" v="752" actId="14100"/>
          <ac:spMkLst>
            <pc:docMk/>
            <pc:sldMk cId="4256927327" sldId="1942"/>
            <ac:spMk id="4" creationId="{49CE77E8-2B60-4A16-82C8-F7ACA2D4B0DF}"/>
          </ac:spMkLst>
        </pc:spChg>
        <pc:picChg chg="add mod">
          <ac:chgData name="DiGregorio, Sara" userId="S::sdigreg@sandia.gov::68b21463-f1d3-4665-b491-6cd7727aa248" providerId="AD" clId="Web-{2E95FDF4-595D-2CB6-90A4-5CE94291BC7A}" dt="2022-01-10T16:59:21.386" v="757" actId="1076"/>
          <ac:picMkLst>
            <pc:docMk/>
            <pc:sldMk cId="4256927327" sldId="1942"/>
            <ac:picMk id="5" creationId="{82BA8CCF-7431-4D99-A603-5E649A609565}"/>
          </ac:picMkLst>
        </pc:picChg>
        <pc:picChg chg="add mod">
          <ac:chgData name="DiGregorio, Sara" userId="S::sdigreg@sandia.gov::68b21463-f1d3-4665-b491-6cd7727aa248" providerId="AD" clId="Web-{2E95FDF4-595D-2CB6-90A4-5CE94291BC7A}" dt="2022-01-10T16:59:30.417" v="760" actId="14100"/>
          <ac:picMkLst>
            <pc:docMk/>
            <pc:sldMk cId="4256927327" sldId="1942"/>
            <ac:picMk id="6" creationId="{176066B9-B2BC-4655-912D-028CEDF07CD8}"/>
          </ac:picMkLst>
        </pc:picChg>
        <pc:picChg chg="add mod">
          <ac:chgData name="DiGregorio, Sara" userId="S::sdigreg@sandia.gov::68b21463-f1d3-4665-b491-6cd7727aa248" providerId="AD" clId="Web-{2E95FDF4-595D-2CB6-90A4-5CE94291BC7A}" dt="2022-01-10T17:00:27.433" v="770" actId="1076"/>
          <ac:picMkLst>
            <pc:docMk/>
            <pc:sldMk cId="4256927327" sldId="1942"/>
            <ac:picMk id="7" creationId="{D55EF9C0-91E3-4EE3-B926-38D3372DAAC0}"/>
          </ac:picMkLst>
        </pc:picChg>
      </pc:sldChg>
    </pc:docChg>
  </pc:docChgLst>
  <pc:docChgLst>
    <pc:chgData name="DiGregorio, Sara" userId="S::sdigreg@sandia.gov::68b21463-f1d3-4665-b491-6cd7727aa248" providerId="AD" clId="Web-{34C08334-489A-BE01-CDBA-F118E8060B2B}"/>
    <pc:docChg chg="addSld delSld modSld modSection">
      <pc:chgData name="DiGregorio, Sara" userId="S::sdigreg@sandia.gov::68b21463-f1d3-4665-b491-6cd7727aa248" providerId="AD" clId="Web-{34C08334-489A-BE01-CDBA-F118E8060B2B}" dt="2022-04-13T19:04:37.107" v="156" actId="20577"/>
      <pc:docMkLst>
        <pc:docMk/>
      </pc:docMkLst>
      <pc:sldChg chg="addSp modSp">
        <pc:chgData name="DiGregorio, Sara" userId="S::sdigreg@sandia.gov::68b21463-f1d3-4665-b491-6cd7727aa248" providerId="AD" clId="Web-{34C08334-489A-BE01-CDBA-F118E8060B2B}" dt="2022-04-13T18:37:45.176" v="54" actId="20577"/>
        <pc:sldMkLst>
          <pc:docMk/>
          <pc:sldMk cId="688425130" sldId="1842"/>
        </pc:sldMkLst>
        <pc:spChg chg="add mod">
          <ac:chgData name="DiGregorio, Sara" userId="S::sdigreg@sandia.gov::68b21463-f1d3-4665-b491-6cd7727aa248" providerId="AD" clId="Web-{34C08334-489A-BE01-CDBA-F118E8060B2B}" dt="2022-04-13T18:37:45.176" v="54" actId="20577"/>
          <ac:spMkLst>
            <pc:docMk/>
            <pc:sldMk cId="688425130" sldId="1842"/>
            <ac:spMk id="7" creationId="{A07DDE0F-E7BD-EF15-D564-F806E9206E0C}"/>
          </ac:spMkLst>
        </pc:spChg>
        <pc:spChg chg="add mod">
          <ac:chgData name="DiGregorio, Sara" userId="S::sdigreg@sandia.gov::68b21463-f1d3-4665-b491-6cd7727aa248" providerId="AD" clId="Web-{34C08334-489A-BE01-CDBA-F118E8060B2B}" dt="2022-04-13T18:37:31.817" v="44" actId="1076"/>
          <ac:spMkLst>
            <pc:docMk/>
            <pc:sldMk cId="688425130" sldId="1842"/>
            <ac:spMk id="8" creationId="{E139CCC5-6E0D-B1B3-2B83-72F2BFFA445F}"/>
          </ac:spMkLst>
        </pc:spChg>
      </pc:sldChg>
      <pc:sldChg chg="delSp modSp">
        <pc:chgData name="DiGregorio, Sara" userId="S::sdigreg@sandia.gov::68b21463-f1d3-4665-b491-6cd7727aa248" providerId="AD" clId="Web-{34C08334-489A-BE01-CDBA-F118E8060B2B}" dt="2022-04-13T19:00:53.041" v="151" actId="20577"/>
        <pc:sldMkLst>
          <pc:docMk/>
          <pc:sldMk cId="1184721706" sldId="1847"/>
        </pc:sldMkLst>
        <pc:spChg chg="mod">
          <ac:chgData name="DiGregorio, Sara" userId="S::sdigreg@sandia.gov::68b21463-f1d3-4665-b491-6cd7727aa248" providerId="AD" clId="Web-{34C08334-489A-BE01-CDBA-F118E8060B2B}" dt="2022-04-13T19:00:53.041" v="151" actId="20577"/>
          <ac:spMkLst>
            <pc:docMk/>
            <pc:sldMk cId="1184721706" sldId="1847"/>
            <ac:spMk id="4" creationId="{1A8CB222-2AE5-44A7-8552-AA632AF13BEB}"/>
          </ac:spMkLst>
        </pc:spChg>
        <pc:spChg chg="mod">
          <ac:chgData name="DiGregorio, Sara" userId="S::sdigreg@sandia.gov::68b21463-f1d3-4665-b491-6cd7727aa248" providerId="AD" clId="Web-{34C08334-489A-BE01-CDBA-F118E8060B2B}" dt="2022-04-13T18:47:39.857" v="129" actId="14100"/>
          <ac:spMkLst>
            <pc:docMk/>
            <pc:sldMk cId="1184721706" sldId="1847"/>
            <ac:spMk id="6" creationId="{66E886E5-6ACD-494E-8C97-D6C48F71A789}"/>
          </ac:spMkLst>
        </pc:spChg>
        <pc:spChg chg="del">
          <ac:chgData name="DiGregorio, Sara" userId="S::sdigreg@sandia.gov::68b21463-f1d3-4665-b491-6cd7727aa248" providerId="AD" clId="Web-{34C08334-489A-BE01-CDBA-F118E8060B2B}" dt="2022-04-13T18:41:13.132" v="76"/>
          <ac:spMkLst>
            <pc:docMk/>
            <pc:sldMk cId="1184721706" sldId="1847"/>
            <ac:spMk id="7" creationId="{EDCA3A6A-F39D-4CE5-8A0B-EBCC58882CA2}"/>
          </ac:spMkLst>
        </pc:spChg>
        <pc:picChg chg="mod">
          <ac:chgData name="DiGregorio, Sara" userId="S::sdigreg@sandia.gov::68b21463-f1d3-4665-b491-6cd7727aa248" providerId="AD" clId="Web-{34C08334-489A-BE01-CDBA-F118E8060B2B}" dt="2022-04-13T18:47:50.311" v="130" actId="1076"/>
          <ac:picMkLst>
            <pc:docMk/>
            <pc:sldMk cId="1184721706" sldId="1847"/>
            <ac:picMk id="19" creationId="{1B322452-646A-4196-B446-93FD01B1E1A7}"/>
          </ac:picMkLst>
        </pc:picChg>
      </pc:sldChg>
      <pc:sldChg chg="modSp">
        <pc:chgData name="DiGregorio, Sara" userId="S::sdigreg@sandia.gov::68b21463-f1d3-4665-b491-6cd7727aa248" providerId="AD" clId="Web-{34C08334-489A-BE01-CDBA-F118E8060B2B}" dt="2022-04-13T18:36:04.878" v="34" actId="20577"/>
        <pc:sldMkLst>
          <pc:docMk/>
          <pc:sldMk cId="1590447590" sldId="1953"/>
        </pc:sldMkLst>
        <pc:spChg chg="mod">
          <ac:chgData name="DiGregorio, Sara" userId="S::sdigreg@sandia.gov::68b21463-f1d3-4665-b491-6cd7727aa248" providerId="AD" clId="Web-{34C08334-489A-BE01-CDBA-F118E8060B2B}" dt="2022-04-13T18:36:04.878" v="34" actId="20577"/>
          <ac:spMkLst>
            <pc:docMk/>
            <pc:sldMk cId="1590447590" sldId="1953"/>
            <ac:spMk id="4" creationId="{ACE7D4DD-A4F7-4CF1-89A4-E4E12E33EC9C}"/>
          </ac:spMkLst>
        </pc:spChg>
      </pc:sldChg>
      <pc:sldChg chg="modSp">
        <pc:chgData name="DiGregorio, Sara" userId="S::sdigreg@sandia.gov::68b21463-f1d3-4665-b491-6cd7727aa248" providerId="AD" clId="Web-{34C08334-489A-BE01-CDBA-F118E8060B2B}" dt="2022-04-13T18:39:00.584" v="72" actId="20577"/>
        <pc:sldMkLst>
          <pc:docMk/>
          <pc:sldMk cId="1256383147" sldId="1958"/>
        </pc:sldMkLst>
        <pc:spChg chg="mod">
          <ac:chgData name="DiGregorio, Sara" userId="S::sdigreg@sandia.gov::68b21463-f1d3-4665-b491-6cd7727aa248" providerId="AD" clId="Web-{34C08334-489A-BE01-CDBA-F118E8060B2B}" dt="2022-04-13T18:39:00.584" v="72" actId="20577"/>
          <ac:spMkLst>
            <pc:docMk/>
            <pc:sldMk cId="1256383147" sldId="1958"/>
            <ac:spMk id="4" creationId="{A7E2908D-DB63-4B56-B24E-89E16ACCD20C}"/>
          </ac:spMkLst>
        </pc:spChg>
      </pc:sldChg>
      <pc:sldChg chg="new del">
        <pc:chgData name="DiGregorio, Sara" userId="S::sdigreg@sandia.gov::68b21463-f1d3-4665-b491-6cd7727aa248" providerId="AD" clId="Web-{34C08334-489A-BE01-CDBA-F118E8060B2B}" dt="2022-04-13T18:41:01.148" v="75"/>
        <pc:sldMkLst>
          <pc:docMk/>
          <pc:sldMk cId="157419892" sldId="1961"/>
        </pc:sldMkLst>
      </pc:sldChg>
      <pc:sldChg chg="delSp modSp add replId">
        <pc:chgData name="DiGregorio, Sara" userId="S::sdigreg@sandia.gov::68b21463-f1d3-4665-b491-6cd7727aa248" providerId="AD" clId="Web-{34C08334-489A-BE01-CDBA-F118E8060B2B}" dt="2022-04-13T19:04:37.107" v="156" actId="20577"/>
        <pc:sldMkLst>
          <pc:docMk/>
          <pc:sldMk cId="3980560281" sldId="1962"/>
        </pc:sldMkLst>
        <pc:spChg chg="mod">
          <ac:chgData name="DiGregorio, Sara" userId="S::sdigreg@sandia.gov::68b21463-f1d3-4665-b491-6cd7727aa248" providerId="AD" clId="Web-{34C08334-489A-BE01-CDBA-F118E8060B2B}" dt="2022-04-13T19:04:37.107" v="156" actId="20577"/>
          <ac:spMkLst>
            <pc:docMk/>
            <pc:sldMk cId="3980560281" sldId="1962"/>
            <ac:spMk id="4" creationId="{1A8CB222-2AE5-44A7-8552-AA632AF13BEB}"/>
          </ac:spMkLst>
        </pc:spChg>
        <pc:spChg chg="del">
          <ac:chgData name="DiGregorio, Sara" userId="S::sdigreg@sandia.gov::68b21463-f1d3-4665-b491-6cd7727aa248" providerId="AD" clId="Web-{34C08334-489A-BE01-CDBA-F118E8060B2B}" dt="2022-04-13T18:45:21.714" v="103"/>
          <ac:spMkLst>
            <pc:docMk/>
            <pc:sldMk cId="3980560281" sldId="1962"/>
            <ac:spMk id="6" creationId="{66E886E5-6ACD-494E-8C97-D6C48F71A789}"/>
          </ac:spMkLst>
        </pc:spChg>
        <pc:spChg chg="mod">
          <ac:chgData name="DiGregorio, Sara" userId="S::sdigreg@sandia.gov::68b21463-f1d3-4665-b491-6cd7727aa248" providerId="AD" clId="Web-{34C08334-489A-BE01-CDBA-F118E8060B2B}" dt="2022-04-13T18:45:55.824" v="109" actId="14100"/>
          <ac:spMkLst>
            <pc:docMk/>
            <pc:sldMk cId="3980560281" sldId="1962"/>
            <ac:spMk id="7" creationId="{EDCA3A6A-F39D-4CE5-8A0B-EBCC58882CA2}"/>
          </ac:spMkLst>
        </pc:spChg>
      </pc:sldChg>
    </pc:docChg>
  </pc:docChgLst>
  <pc:docChgLst>
    <pc:chgData name="DiGregorio, Sara" userId="68b21463-f1d3-4665-b491-6cd7727aa248" providerId="ADAL" clId="{A14E96F2-3D0B-4606-81E1-0B13832BB1B1}"/>
    <pc:docChg chg="custSel modSld sldOrd">
      <pc:chgData name="DiGregorio, Sara" userId="68b21463-f1d3-4665-b491-6cd7727aa248" providerId="ADAL" clId="{A14E96F2-3D0B-4606-81E1-0B13832BB1B1}" dt="2023-03-14T18:34:41.835" v="209" actId="20577"/>
      <pc:docMkLst>
        <pc:docMk/>
      </pc:docMkLst>
      <pc:sldChg chg="ord">
        <pc:chgData name="DiGregorio, Sara" userId="68b21463-f1d3-4665-b491-6cd7727aa248" providerId="ADAL" clId="{A14E96F2-3D0B-4606-81E1-0B13832BB1B1}" dt="2023-03-14T18:07:32.501" v="1"/>
        <pc:sldMkLst>
          <pc:docMk/>
          <pc:sldMk cId="686448031" sldId="1835"/>
        </pc:sldMkLst>
      </pc:sldChg>
      <pc:sldChg chg="addSp modSp mod">
        <pc:chgData name="DiGregorio, Sara" userId="68b21463-f1d3-4665-b491-6cd7727aa248" providerId="ADAL" clId="{A14E96F2-3D0B-4606-81E1-0B13832BB1B1}" dt="2023-03-14T18:17:24.194" v="15" actId="1076"/>
        <pc:sldMkLst>
          <pc:docMk/>
          <pc:sldMk cId="688425130" sldId="1842"/>
        </pc:sldMkLst>
        <pc:spChg chg="add mod">
          <ac:chgData name="DiGregorio, Sara" userId="68b21463-f1d3-4665-b491-6cd7727aa248" providerId="ADAL" clId="{A14E96F2-3D0B-4606-81E1-0B13832BB1B1}" dt="2023-03-14T18:17:09.618" v="10" actId="1076"/>
          <ac:spMkLst>
            <pc:docMk/>
            <pc:sldMk cId="688425130" sldId="1842"/>
            <ac:spMk id="11" creationId="{0B719A74-D5CE-4F96-AFDE-FBF3FB27AF9D}"/>
          </ac:spMkLst>
        </pc:spChg>
        <pc:spChg chg="add mod">
          <ac:chgData name="DiGregorio, Sara" userId="68b21463-f1d3-4665-b491-6cd7727aa248" providerId="ADAL" clId="{A14E96F2-3D0B-4606-81E1-0B13832BB1B1}" dt="2023-03-14T18:17:24.194" v="15" actId="1076"/>
          <ac:spMkLst>
            <pc:docMk/>
            <pc:sldMk cId="688425130" sldId="1842"/>
            <ac:spMk id="13" creationId="{07A01689-BD56-40A0-8ECC-532696F1D0A9}"/>
          </ac:spMkLst>
        </pc:spChg>
        <pc:cxnChg chg="add">
          <ac:chgData name="DiGregorio, Sara" userId="68b21463-f1d3-4665-b491-6cd7727aa248" providerId="ADAL" clId="{A14E96F2-3D0B-4606-81E1-0B13832BB1B1}" dt="2023-03-14T18:16:53.076" v="3" actId="11529"/>
          <ac:cxnSpMkLst>
            <pc:docMk/>
            <pc:sldMk cId="688425130" sldId="1842"/>
            <ac:cxnSpMk id="10" creationId="{1CB7B52C-BFB6-4725-928C-7BF3BE20F4B6}"/>
          </ac:cxnSpMkLst>
        </pc:cxnChg>
        <pc:cxnChg chg="add mod">
          <ac:chgData name="DiGregorio, Sara" userId="68b21463-f1d3-4665-b491-6cd7727aa248" providerId="ADAL" clId="{A14E96F2-3D0B-4606-81E1-0B13832BB1B1}" dt="2023-03-14T18:17:19.554" v="12" actId="1076"/>
          <ac:cxnSpMkLst>
            <pc:docMk/>
            <pc:sldMk cId="688425130" sldId="1842"/>
            <ac:cxnSpMk id="12" creationId="{8EC672E9-92BD-4B34-A0D7-DC5A37FEE9EE}"/>
          </ac:cxnSpMkLst>
        </pc:cxnChg>
      </pc:sldChg>
      <pc:sldChg chg="modNotesTx">
        <pc:chgData name="DiGregorio, Sara" userId="68b21463-f1d3-4665-b491-6cd7727aa248" providerId="ADAL" clId="{A14E96F2-3D0B-4606-81E1-0B13832BB1B1}" dt="2023-03-14T18:19:25.089" v="48" actId="20577"/>
        <pc:sldMkLst>
          <pc:docMk/>
          <pc:sldMk cId="662583588" sldId="1843"/>
        </pc:sldMkLst>
      </pc:sldChg>
      <pc:sldChg chg="modNotesTx">
        <pc:chgData name="DiGregorio, Sara" userId="68b21463-f1d3-4665-b491-6cd7727aa248" providerId="ADAL" clId="{A14E96F2-3D0B-4606-81E1-0B13832BB1B1}" dt="2023-03-14T18:19:55.923" v="49" actId="20577"/>
        <pc:sldMkLst>
          <pc:docMk/>
          <pc:sldMk cId="3559463234" sldId="1844"/>
        </pc:sldMkLst>
      </pc:sldChg>
      <pc:sldChg chg="modNotesTx">
        <pc:chgData name="DiGregorio, Sara" userId="68b21463-f1d3-4665-b491-6cd7727aa248" providerId="ADAL" clId="{A14E96F2-3D0B-4606-81E1-0B13832BB1B1}" dt="2023-03-14T18:21:12.834" v="51" actId="20577"/>
        <pc:sldMkLst>
          <pc:docMk/>
          <pc:sldMk cId="1858943052" sldId="1846"/>
        </pc:sldMkLst>
      </pc:sldChg>
      <pc:sldChg chg="modNotesTx">
        <pc:chgData name="DiGregorio, Sara" userId="68b21463-f1d3-4665-b491-6cd7727aa248" providerId="ADAL" clId="{A14E96F2-3D0B-4606-81E1-0B13832BB1B1}" dt="2023-03-14T18:22:16.064" v="124" actId="6549"/>
        <pc:sldMkLst>
          <pc:docMk/>
          <pc:sldMk cId="1184721706" sldId="1847"/>
        </pc:sldMkLst>
      </pc:sldChg>
      <pc:sldChg chg="modNotesTx">
        <pc:chgData name="DiGregorio, Sara" userId="68b21463-f1d3-4665-b491-6cd7727aa248" providerId="ADAL" clId="{A14E96F2-3D0B-4606-81E1-0B13832BB1B1}" dt="2023-03-14T18:26:21.250" v="161" actId="20577"/>
        <pc:sldMkLst>
          <pc:docMk/>
          <pc:sldMk cId="3313031216" sldId="1852"/>
        </pc:sldMkLst>
      </pc:sldChg>
      <pc:sldChg chg="modNotesTx">
        <pc:chgData name="DiGregorio, Sara" userId="68b21463-f1d3-4665-b491-6cd7727aa248" providerId="ADAL" clId="{A14E96F2-3D0B-4606-81E1-0B13832BB1B1}" dt="2023-03-14T18:32:03.613" v="207" actId="20577"/>
        <pc:sldMkLst>
          <pc:docMk/>
          <pc:sldMk cId="688865360" sldId="1872"/>
        </pc:sldMkLst>
      </pc:sldChg>
      <pc:sldChg chg="modNotesTx">
        <pc:chgData name="DiGregorio, Sara" userId="68b21463-f1d3-4665-b491-6cd7727aa248" providerId="ADAL" clId="{A14E96F2-3D0B-4606-81E1-0B13832BB1B1}" dt="2023-03-14T18:08:43.346" v="2" actId="20577"/>
        <pc:sldMkLst>
          <pc:docMk/>
          <pc:sldMk cId="491827279" sldId="1955"/>
        </pc:sldMkLst>
      </pc:sldChg>
      <pc:sldChg chg="modNotesTx">
        <pc:chgData name="DiGregorio, Sara" userId="68b21463-f1d3-4665-b491-6cd7727aa248" providerId="ADAL" clId="{A14E96F2-3D0B-4606-81E1-0B13832BB1B1}" dt="2023-03-14T18:23:12.183" v="129" actId="20577"/>
        <pc:sldMkLst>
          <pc:docMk/>
          <pc:sldMk cId="3373519597" sldId="1957"/>
        </pc:sldMkLst>
      </pc:sldChg>
      <pc:sldChg chg="modNotesTx">
        <pc:chgData name="DiGregorio, Sara" userId="68b21463-f1d3-4665-b491-6cd7727aa248" providerId="ADAL" clId="{A14E96F2-3D0B-4606-81E1-0B13832BB1B1}" dt="2023-03-14T18:29:12.213" v="163" actId="20577"/>
        <pc:sldMkLst>
          <pc:docMk/>
          <pc:sldMk cId="1256383147" sldId="1958"/>
        </pc:sldMkLst>
      </pc:sldChg>
      <pc:sldChg chg="modNotesTx">
        <pc:chgData name="DiGregorio, Sara" userId="68b21463-f1d3-4665-b491-6cd7727aa248" providerId="ADAL" clId="{A14E96F2-3D0B-4606-81E1-0B13832BB1B1}" dt="2023-03-14T18:34:41.835" v="209" actId="20577"/>
        <pc:sldMkLst>
          <pc:docMk/>
          <pc:sldMk cId="237032390" sldId="1959"/>
        </pc:sldMkLst>
      </pc:sldChg>
      <pc:sldChg chg="modNotesTx">
        <pc:chgData name="DiGregorio, Sara" userId="68b21463-f1d3-4665-b491-6cd7727aa248" providerId="ADAL" clId="{A14E96F2-3D0B-4606-81E1-0B13832BB1B1}" dt="2023-03-14T18:22:48.450" v="125" actId="313"/>
        <pc:sldMkLst>
          <pc:docMk/>
          <pc:sldMk cId="3980560281" sldId="1962"/>
        </pc:sldMkLst>
      </pc:sldChg>
    </pc:docChg>
  </pc:docChgLst>
  <pc:docChgLst>
    <pc:chgData name="Delker, Collin James" userId="ec581fce-5b2c-479f-b97e-21a1d1658641" providerId="ADAL" clId="{C66E9B33-48B8-4BC3-9D6E-B9BAAEEE017A}"/>
    <pc:docChg chg="undo custSel addSld delSld modSld sldOrd delSection modSection">
      <pc:chgData name="Delker, Collin James" userId="ec581fce-5b2c-479f-b97e-21a1d1658641" providerId="ADAL" clId="{C66E9B33-48B8-4BC3-9D6E-B9BAAEEE017A}" dt="2025-05-06T14:43:12.157" v="3783" actId="20577"/>
      <pc:docMkLst>
        <pc:docMk/>
      </pc:docMkLst>
      <pc:sldChg chg="modSp mod modNotesTx">
        <pc:chgData name="Delker, Collin James" userId="ec581fce-5b2c-479f-b97e-21a1d1658641" providerId="ADAL" clId="{C66E9B33-48B8-4BC3-9D6E-B9BAAEEE017A}" dt="2025-05-06T14:05:29.431" v="2501" actId="13926"/>
        <pc:sldMkLst>
          <pc:docMk/>
          <pc:sldMk cId="3116103268" sldId="1824"/>
        </pc:sldMkLst>
        <pc:spChg chg="mod">
          <ac:chgData name="Delker, Collin James" userId="ec581fce-5b2c-479f-b97e-21a1d1658641" providerId="ADAL" clId="{C66E9B33-48B8-4BC3-9D6E-B9BAAEEE017A}" dt="2025-05-06T14:05:29.431" v="2501" actId="13926"/>
          <ac:spMkLst>
            <pc:docMk/>
            <pc:sldMk cId="3116103268" sldId="1824"/>
            <ac:spMk id="4" creationId="{6C1EA524-FD09-42FC-8BDC-714853347042}"/>
          </ac:spMkLst>
        </pc:spChg>
      </pc:sldChg>
      <pc:sldChg chg="add">
        <pc:chgData name="Delker, Collin James" userId="ec581fce-5b2c-479f-b97e-21a1d1658641" providerId="ADAL" clId="{C66E9B33-48B8-4BC3-9D6E-B9BAAEEE017A}" dt="2023-11-27T19:17:55.466" v="672"/>
        <pc:sldMkLst>
          <pc:docMk/>
          <pc:sldMk cId="4089042254" sldId="1838"/>
        </pc:sldMkLst>
      </pc:sldChg>
      <pc:sldChg chg="modSp mod">
        <pc:chgData name="Delker, Collin James" userId="ec581fce-5b2c-479f-b97e-21a1d1658641" providerId="ADAL" clId="{C66E9B33-48B8-4BC3-9D6E-B9BAAEEE017A}" dt="2023-11-27T18:11:22.120" v="139" actId="58"/>
        <pc:sldMkLst>
          <pc:docMk/>
          <pc:sldMk cId="662583588" sldId="1843"/>
        </pc:sldMkLst>
        <pc:spChg chg="mod">
          <ac:chgData name="Delker, Collin James" userId="ec581fce-5b2c-479f-b97e-21a1d1658641" providerId="ADAL" clId="{C66E9B33-48B8-4BC3-9D6E-B9BAAEEE017A}" dt="2023-11-27T18:11:22.120" v="139" actId="58"/>
          <ac:spMkLst>
            <pc:docMk/>
            <pc:sldMk cId="662583588" sldId="1843"/>
            <ac:spMk id="4" creationId="{29F7FEDD-3250-466F-9119-F76D41190425}"/>
          </ac:spMkLst>
        </pc:spChg>
        <pc:grpChg chg="mod">
          <ac:chgData name="Delker, Collin James" userId="ec581fce-5b2c-479f-b97e-21a1d1658641" providerId="ADAL" clId="{C66E9B33-48B8-4BC3-9D6E-B9BAAEEE017A}" dt="2023-11-27T18:11:12.390" v="137" actId="1076"/>
          <ac:grpSpMkLst>
            <pc:docMk/>
            <pc:sldMk cId="662583588" sldId="1843"/>
            <ac:grpSpMk id="5" creationId="{7BDC51A5-91E6-40D6-A0C0-24A5582CBBF5}"/>
          </ac:grpSpMkLst>
        </pc:grpChg>
      </pc:sldChg>
      <pc:sldChg chg="addSp delSp modSp mod">
        <pc:chgData name="Delker, Collin James" userId="ec581fce-5b2c-479f-b97e-21a1d1658641" providerId="ADAL" clId="{C66E9B33-48B8-4BC3-9D6E-B9BAAEEE017A}" dt="2025-05-06T14:11:52.048" v="2581" actId="1076"/>
        <pc:sldMkLst>
          <pc:docMk/>
          <pc:sldMk cId="3313031216" sldId="1852"/>
        </pc:sldMkLst>
        <pc:spChg chg="mod">
          <ac:chgData name="Delker, Collin James" userId="ec581fce-5b2c-479f-b97e-21a1d1658641" providerId="ADAL" clId="{C66E9B33-48B8-4BC3-9D6E-B9BAAEEE017A}" dt="2025-05-06T14:11:41.516" v="2579" actId="6549"/>
          <ac:spMkLst>
            <pc:docMk/>
            <pc:sldMk cId="3313031216" sldId="1852"/>
            <ac:spMk id="4" creationId="{A2E2C040-86DC-4CCD-98E2-A7EBD3DD83C3}"/>
          </ac:spMkLst>
        </pc:spChg>
        <pc:spChg chg="add del">
          <ac:chgData name="Delker, Collin James" userId="ec581fce-5b2c-479f-b97e-21a1d1658641" providerId="ADAL" clId="{C66E9B33-48B8-4BC3-9D6E-B9BAAEEE017A}" dt="2025-05-06T14:10:54.069" v="2566" actId="22"/>
          <ac:spMkLst>
            <pc:docMk/>
            <pc:sldMk cId="3313031216" sldId="1852"/>
            <ac:spMk id="6" creationId="{FADA6285-3EEC-2E49-5084-95CEF2F8B8EF}"/>
          </ac:spMkLst>
        </pc:spChg>
        <pc:picChg chg="mod">
          <ac:chgData name="Delker, Collin James" userId="ec581fce-5b2c-479f-b97e-21a1d1658641" providerId="ADAL" clId="{C66E9B33-48B8-4BC3-9D6E-B9BAAEEE017A}" dt="2025-05-06T14:11:52.048" v="2581" actId="1076"/>
          <ac:picMkLst>
            <pc:docMk/>
            <pc:sldMk cId="3313031216" sldId="1852"/>
            <ac:picMk id="7" creationId="{F18F27F1-30CA-4F20-B48E-E52E00FAFFE2}"/>
          </ac:picMkLst>
        </pc:picChg>
        <pc:picChg chg="add mod">
          <ac:chgData name="Delker, Collin James" userId="ec581fce-5b2c-479f-b97e-21a1d1658641" providerId="ADAL" clId="{C66E9B33-48B8-4BC3-9D6E-B9BAAEEE017A}" dt="2025-05-06T14:11:50.338" v="2580" actId="1076"/>
          <ac:picMkLst>
            <pc:docMk/>
            <pc:sldMk cId="3313031216" sldId="1852"/>
            <ac:picMk id="9" creationId="{77C269E7-5D80-4589-E93E-3ED6F53CF0B7}"/>
          </ac:picMkLst>
        </pc:picChg>
      </pc:sldChg>
      <pc:sldChg chg="modSp mod">
        <pc:chgData name="Delker, Collin James" userId="ec581fce-5b2c-479f-b97e-21a1d1658641" providerId="ADAL" clId="{C66E9B33-48B8-4BC3-9D6E-B9BAAEEE017A}" dt="2024-11-04T16:30:50.005" v="2363" actId="6549"/>
        <pc:sldMkLst>
          <pc:docMk/>
          <pc:sldMk cId="606309715" sldId="1867"/>
        </pc:sldMkLst>
        <pc:spChg chg="mod">
          <ac:chgData name="Delker, Collin James" userId="ec581fce-5b2c-479f-b97e-21a1d1658641" providerId="ADAL" clId="{C66E9B33-48B8-4BC3-9D6E-B9BAAEEE017A}" dt="2024-11-04T16:30:50.005" v="2363" actId="6549"/>
          <ac:spMkLst>
            <pc:docMk/>
            <pc:sldMk cId="606309715" sldId="1867"/>
            <ac:spMk id="4" creationId="{07FF7D60-5E10-417E-B791-7CD8922CD927}"/>
          </ac:spMkLst>
        </pc:spChg>
      </pc:sldChg>
      <pc:sldChg chg="addSp delSp modSp mod">
        <pc:chgData name="Delker, Collin James" userId="ec581fce-5b2c-479f-b97e-21a1d1658641" providerId="ADAL" clId="{C66E9B33-48B8-4BC3-9D6E-B9BAAEEE017A}" dt="2025-05-06T14:12:41.192" v="2588" actId="1076"/>
        <pc:sldMkLst>
          <pc:docMk/>
          <pc:sldMk cId="1061660079" sldId="1871"/>
        </pc:sldMkLst>
        <pc:spChg chg="mod">
          <ac:chgData name="Delker, Collin James" userId="ec581fce-5b2c-479f-b97e-21a1d1658641" providerId="ADAL" clId="{C66E9B33-48B8-4BC3-9D6E-B9BAAEEE017A}" dt="2025-05-06T14:12:31.692" v="2586" actId="14100"/>
          <ac:spMkLst>
            <pc:docMk/>
            <pc:sldMk cId="1061660079" sldId="1871"/>
            <ac:spMk id="4" creationId="{8468AB7C-91C4-49C1-96B7-6B5E071B9DE3}"/>
          </ac:spMkLst>
        </pc:spChg>
        <pc:spChg chg="mod">
          <ac:chgData name="Delker, Collin James" userId="ec581fce-5b2c-479f-b97e-21a1d1658641" providerId="ADAL" clId="{C66E9B33-48B8-4BC3-9D6E-B9BAAEEE017A}" dt="2025-05-06T14:12:41.192" v="2588" actId="1076"/>
          <ac:spMkLst>
            <pc:docMk/>
            <pc:sldMk cId="1061660079" sldId="1871"/>
            <ac:spMk id="7" creationId="{B03F6933-7521-49C3-8B1E-BDFC0F58A917}"/>
          </ac:spMkLst>
        </pc:spChg>
        <pc:spChg chg="mod">
          <ac:chgData name="Delker, Collin James" userId="ec581fce-5b2c-479f-b97e-21a1d1658641" providerId="ADAL" clId="{C66E9B33-48B8-4BC3-9D6E-B9BAAEEE017A}" dt="2025-05-06T14:07:07.264" v="2502" actId="20577"/>
          <ac:spMkLst>
            <pc:docMk/>
            <pc:sldMk cId="1061660079" sldId="1871"/>
            <ac:spMk id="8" creationId="{C075A66A-9815-47FE-B513-09DA20B32B42}"/>
          </ac:spMkLst>
        </pc:spChg>
        <pc:picChg chg="add mod">
          <ac:chgData name="Delker, Collin James" userId="ec581fce-5b2c-479f-b97e-21a1d1658641" providerId="ADAL" clId="{C66E9B33-48B8-4BC3-9D6E-B9BAAEEE017A}" dt="2025-05-06T14:12:37.585" v="2587" actId="1076"/>
          <ac:picMkLst>
            <pc:docMk/>
            <pc:sldMk cId="1061660079" sldId="1871"/>
            <ac:picMk id="9" creationId="{44FA27CD-99AE-42B8-6003-0DBDFC72731D}"/>
          </ac:picMkLst>
        </pc:picChg>
        <pc:picChg chg="del">
          <ac:chgData name="Delker, Collin James" userId="ec581fce-5b2c-479f-b97e-21a1d1658641" providerId="ADAL" clId="{C66E9B33-48B8-4BC3-9D6E-B9BAAEEE017A}" dt="2025-05-06T14:12:22.153" v="2582" actId="478"/>
          <ac:picMkLst>
            <pc:docMk/>
            <pc:sldMk cId="1061660079" sldId="1871"/>
            <ac:picMk id="10" creationId="{4B63AE01-7FEB-4923-BB8D-B15CF2C648C7}"/>
          </ac:picMkLst>
        </pc:picChg>
      </pc:sldChg>
      <pc:sldChg chg="del">
        <pc:chgData name="Delker, Collin James" userId="ec581fce-5b2c-479f-b97e-21a1d1658641" providerId="ADAL" clId="{C66E9B33-48B8-4BC3-9D6E-B9BAAEEE017A}" dt="2024-01-29T16:41:12.715" v="1956" actId="47"/>
        <pc:sldMkLst>
          <pc:docMk/>
          <pc:sldMk cId="688865360" sldId="1872"/>
        </pc:sldMkLst>
      </pc:sldChg>
      <pc:sldChg chg="del">
        <pc:chgData name="Delker, Collin James" userId="ec581fce-5b2c-479f-b97e-21a1d1658641" providerId="ADAL" clId="{C66E9B33-48B8-4BC3-9D6E-B9BAAEEE017A}" dt="2024-01-29T16:41:13.631" v="1957" actId="47"/>
        <pc:sldMkLst>
          <pc:docMk/>
          <pc:sldMk cId="3022924029" sldId="1873"/>
        </pc:sldMkLst>
      </pc:sldChg>
      <pc:sldChg chg="del">
        <pc:chgData name="Delker, Collin James" userId="ec581fce-5b2c-479f-b97e-21a1d1658641" providerId="ADAL" clId="{C66E9B33-48B8-4BC3-9D6E-B9BAAEEE017A}" dt="2024-01-29T16:41:14.514" v="1958" actId="47"/>
        <pc:sldMkLst>
          <pc:docMk/>
          <pc:sldMk cId="3474924211" sldId="1874"/>
        </pc:sldMkLst>
      </pc:sldChg>
      <pc:sldChg chg="del">
        <pc:chgData name="Delker, Collin James" userId="ec581fce-5b2c-479f-b97e-21a1d1658641" providerId="ADAL" clId="{C66E9B33-48B8-4BC3-9D6E-B9BAAEEE017A}" dt="2024-01-29T16:41:17.404" v="1960" actId="47"/>
        <pc:sldMkLst>
          <pc:docMk/>
          <pc:sldMk cId="3338002481" sldId="1876"/>
        </pc:sldMkLst>
      </pc:sldChg>
      <pc:sldChg chg="addSp modSp mod">
        <pc:chgData name="Delker, Collin James" userId="ec581fce-5b2c-479f-b97e-21a1d1658641" providerId="ADAL" clId="{C66E9B33-48B8-4BC3-9D6E-B9BAAEEE017A}" dt="2024-11-04T17:19:41.514" v="2436" actId="1076"/>
        <pc:sldMkLst>
          <pc:docMk/>
          <pc:sldMk cId="1685440184" sldId="1881"/>
        </pc:sldMkLst>
        <pc:spChg chg="mod">
          <ac:chgData name="Delker, Collin James" userId="ec581fce-5b2c-479f-b97e-21a1d1658641" providerId="ADAL" clId="{C66E9B33-48B8-4BC3-9D6E-B9BAAEEE017A}" dt="2024-11-04T17:13:40.836" v="2367" actId="20577"/>
          <ac:spMkLst>
            <pc:docMk/>
            <pc:sldMk cId="1685440184" sldId="1881"/>
            <ac:spMk id="2" creationId="{88167F14-BAC7-4582-9DAE-A229E629F06D}"/>
          </ac:spMkLst>
        </pc:spChg>
        <pc:spChg chg="mod">
          <ac:chgData name="Delker, Collin James" userId="ec581fce-5b2c-479f-b97e-21a1d1658641" providerId="ADAL" clId="{C66E9B33-48B8-4BC3-9D6E-B9BAAEEE017A}" dt="2024-11-04T17:13:58.223" v="2423" actId="20577"/>
          <ac:spMkLst>
            <pc:docMk/>
            <pc:sldMk cId="1685440184" sldId="1881"/>
            <ac:spMk id="4" creationId="{58BE92A4-6DF6-4243-8145-0E9F7EDFD58C}"/>
          </ac:spMkLst>
        </pc:spChg>
        <pc:picChg chg="add mod">
          <ac:chgData name="Delker, Collin James" userId="ec581fce-5b2c-479f-b97e-21a1d1658641" providerId="ADAL" clId="{C66E9B33-48B8-4BC3-9D6E-B9BAAEEE017A}" dt="2024-11-04T17:19:41.514" v="2436" actId="1076"/>
          <ac:picMkLst>
            <pc:docMk/>
            <pc:sldMk cId="1685440184" sldId="1881"/>
            <ac:picMk id="5" creationId="{C9094E7D-C400-0191-B0AC-C6DEB2D7FB3C}"/>
          </ac:picMkLst>
        </pc:picChg>
      </pc:sldChg>
      <pc:sldChg chg="addSp modSp">
        <pc:chgData name="Delker, Collin James" userId="ec581fce-5b2c-479f-b97e-21a1d1658641" providerId="ADAL" clId="{C66E9B33-48B8-4BC3-9D6E-B9BAAEEE017A}" dt="2023-08-28T19:37:07.397" v="0" actId="164"/>
        <pc:sldMkLst>
          <pc:docMk/>
          <pc:sldMk cId="3115116033" sldId="1882"/>
        </pc:sldMkLst>
        <pc:spChg chg="mod">
          <ac:chgData name="Delker, Collin James" userId="ec581fce-5b2c-479f-b97e-21a1d1658641" providerId="ADAL" clId="{C66E9B33-48B8-4BC3-9D6E-B9BAAEEE017A}" dt="2023-08-28T19:37:07.397" v="0" actId="164"/>
          <ac:spMkLst>
            <pc:docMk/>
            <pc:sldMk cId="3115116033" sldId="1882"/>
            <ac:spMk id="7" creationId="{D79F8490-B37F-4D7A-87E6-BA68A820DA2B}"/>
          </ac:spMkLst>
        </pc:spChg>
        <pc:spChg chg="mod">
          <ac:chgData name="Delker, Collin James" userId="ec581fce-5b2c-479f-b97e-21a1d1658641" providerId="ADAL" clId="{C66E9B33-48B8-4BC3-9D6E-B9BAAEEE017A}" dt="2023-08-28T19:37:07.397" v="0" actId="164"/>
          <ac:spMkLst>
            <pc:docMk/>
            <pc:sldMk cId="3115116033" sldId="1882"/>
            <ac:spMk id="8" creationId="{D947723C-268C-4DA2-B7ED-3890A12A1273}"/>
          </ac:spMkLst>
        </pc:spChg>
        <pc:spChg chg="mod">
          <ac:chgData name="Delker, Collin James" userId="ec581fce-5b2c-479f-b97e-21a1d1658641" providerId="ADAL" clId="{C66E9B33-48B8-4BC3-9D6E-B9BAAEEE017A}" dt="2023-08-28T19:37:07.397" v="0" actId="164"/>
          <ac:spMkLst>
            <pc:docMk/>
            <pc:sldMk cId="3115116033" sldId="1882"/>
            <ac:spMk id="9" creationId="{B9D7DE1D-6FC8-4ED7-BDB3-AE8F69A9F26E}"/>
          </ac:spMkLst>
        </pc:spChg>
        <pc:spChg chg="mod">
          <ac:chgData name="Delker, Collin James" userId="ec581fce-5b2c-479f-b97e-21a1d1658641" providerId="ADAL" clId="{C66E9B33-48B8-4BC3-9D6E-B9BAAEEE017A}" dt="2023-08-28T19:37:07.397" v="0" actId="164"/>
          <ac:spMkLst>
            <pc:docMk/>
            <pc:sldMk cId="3115116033" sldId="1882"/>
            <ac:spMk id="10" creationId="{4A6BF9F6-4C10-45E7-BCDB-2DA46307582A}"/>
          </ac:spMkLst>
        </pc:spChg>
        <pc:grpChg chg="add mod">
          <ac:chgData name="Delker, Collin James" userId="ec581fce-5b2c-479f-b97e-21a1d1658641" providerId="ADAL" clId="{C66E9B33-48B8-4BC3-9D6E-B9BAAEEE017A}" dt="2023-08-28T19:37:07.397" v="0" actId="164"/>
          <ac:grpSpMkLst>
            <pc:docMk/>
            <pc:sldMk cId="3115116033" sldId="1882"/>
            <ac:grpSpMk id="11" creationId="{304BA390-EDF8-C331-E597-542A161DD347}"/>
          </ac:grpSpMkLst>
        </pc:grpChg>
        <pc:picChg chg="mod">
          <ac:chgData name="Delker, Collin James" userId="ec581fce-5b2c-479f-b97e-21a1d1658641" providerId="ADAL" clId="{C66E9B33-48B8-4BC3-9D6E-B9BAAEEE017A}" dt="2023-08-28T19:37:07.397" v="0" actId="164"/>
          <ac:picMkLst>
            <pc:docMk/>
            <pc:sldMk cId="3115116033" sldId="1882"/>
            <ac:picMk id="5" creationId="{4D67E03F-4A6E-46D1-A0F8-60C1E06E512E}"/>
          </ac:picMkLst>
        </pc:picChg>
        <pc:picChg chg="mod">
          <ac:chgData name="Delker, Collin James" userId="ec581fce-5b2c-479f-b97e-21a1d1658641" providerId="ADAL" clId="{C66E9B33-48B8-4BC3-9D6E-B9BAAEEE017A}" dt="2023-08-28T19:37:07.397" v="0" actId="164"/>
          <ac:picMkLst>
            <pc:docMk/>
            <pc:sldMk cId="3115116033" sldId="1882"/>
            <ac:picMk id="6" creationId="{0A1DC168-1914-4303-8489-45AE1CE0CF30}"/>
          </ac:picMkLst>
        </pc:picChg>
      </pc:sldChg>
      <pc:sldChg chg="modSp mod">
        <pc:chgData name="Delker, Collin James" userId="ec581fce-5b2c-479f-b97e-21a1d1658641" providerId="ADAL" clId="{C66E9B33-48B8-4BC3-9D6E-B9BAAEEE017A}" dt="2024-07-31T17:28:17.698" v="1961" actId="1076"/>
        <pc:sldMkLst>
          <pc:docMk/>
          <pc:sldMk cId="1034866397" sldId="1885"/>
        </pc:sldMkLst>
        <pc:spChg chg="mod">
          <ac:chgData name="Delker, Collin James" userId="ec581fce-5b2c-479f-b97e-21a1d1658641" providerId="ADAL" clId="{C66E9B33-48B8-4BC3-9D6E-B9BAAEEE017A}" dt="2024-07-31T17:28:17.698" v="1961" actId="1076"/>
          <ac:spMkLst>
            <pc:docMk/>
            <pc:sldMk cId="1034866397" sldId="1885"/>
            <ac:spMk id="6" creationId="{DDC8B52F-D25D-474B-9AC9-9FFF132B3C00}"/>
          </ac:spMkLst>
        </pc:spChg>
        <pc:spChg chg="mod">
          <ac:chgData name="Delker, Collin James" userId="ec581fce-5b2c-479f-b97e-21a1d1658641" providerId="ADAL" clId="{C66E9B33-48B8-4BC3-9D6E-B9BAAEEE017A}" dt="2024-07-31T17:28:17.698" v="1961" actId="1076"/>
          <ac:spMkLst>
            <pc:docMk/>
            <pc:sldMk cId="1034866397" sldId="1885"/>
            <ac:spMk id="7" creationId="{0747245D-EC57-4944-BA3F-36511439D459}"/>
          </ac:spMkLst>
        </pc:spChg>
        <pc:picChg chg="mod">
          <ac:chgData name="Delker, Collin James" userId="ec581fce-5b2c-479f-b97e-21a1d1658641" providerId="ADAL" clId="{C66E9B33-48B8-4BC3-9D6E-B9BAAEEE017A}" dt="2024-07-31T17:28:17.698" v="1961" actId="1076"/>
          <ac:picMkLst>
            <pc:docMk/>
            <pc:sldMk cId="1034866397" sldId="1885"/>
            <ac:picMk id="4" creationId="{C6B45073-D1AA-4247-AAE0-42695D24F878}"/>
          </ac:picMkLst>
        </pc:picChg>
        <pc:picChg chg="mod">
          <ac:chgData name="Delker, Collin James" userId="ec581fce-5b2c-479f-b97e-21a1d1658641" providerId="ADAL" clId="{C66E9B33-48B8-4BC3-9D6E-B9BAAEEE017A}" dt="2024-07-31T17:28:17.698" v="1961" actId="1076"/>
          <ac:picMkLst>
            <pc:docMk/>
            <pc:sldMk cId="1034866397" sldId="1885"/>
            <ac:picMk id="5" creationId="{542B6B93-9018-42AA-A37D-E919B457C64C}"/>
          </ac:picMkLst>
        </pc:picChg>
      </pc:sldChg>
      <pc:sldChg chg="addSp delSp modSp mod ord">
        <pc:chgData name="Delker, Collin James" userId="ec581fce-5b2c-479f-b97e-21a1d1658641" providerId="ADAL" clId="{C66E9B33-48B8-4BC3-9D6E-B9BAAEEE017A}" dt="2025-05-06T14:15:22.147" v="2641" actId="20577"/>
        <pc:sldMkLst>
          <pc:docMk/>
          <pc:sldMk cId="950605664" sldId="1889"/>
        </pc:sldMkLst>
        <pc:spChg chg="mod">
          <ac:chgData name="Delker, Collin James" userId="ec581fce-5b2c-479f-b97e-21a1d1658641" providerId="ADAL" clId="{C66E9B33-48B8-4BC3-9D6E-B9BAAEEE017A}" dt="2025-05-06T14:15:22.147" v="2641" actId="20577"/>
          <ac:spMkLst>
            <pc:docMk/>
            <pc:sldMk cId="950605664" sldId="1889"/>
            <ac:spMk id="2" creationId="{26E1D847-7B1F-4156-A977-399F1E409DE7}"/>
          </ac:spMkLst>
        </pc:spChg>
        <pc:picChg chg="add del mod">
          <ac:chgData name="Delker, Collin James" userId="ec581fce-5b2c-479f-b97e-21a1d1658641" providerId="ADAL" clId="{C66E9B33-48B8-4BC3-9D6E-B9BAAEEE017A}" dt="2025-05-06T14:15:12.466" v="2611" actId="478"/>
          <ac:picMkLst>
            <pc:docMk/>
            <pc:sldMk cId="950605664" sldId="1889"/>
            <ac:picMk id="6" creationId="{48B367FC-EF97-687E-08CD-BB45ABC5F4C4}"/>
          </ac:picMkLst>
        </pc:picChg>
      </pc:sldChg>
      <pc:sldChg chg="ord">
        <pc:chgData name="Delker, Collin James" userId="ec581fce-5b2c-479f-b97e-21a1d1658641" providerId="ADAL" clId="{C66E9B33-48B8-4BC3-9D6E-B9BAAEEE017A}" dt="2025-05-06T14:42:35.828" v="3761"/>
        <pc:sldMkLst>
          <pc:docMk/>
          <pc:sldMk cId="1050495481" sldId="1893"/>
        </pc:sldMkLst>
      </pc:sldChg>
      <pc:sldChg chg="modSp mod">
        <pc:chgData name="Delker, Collin James" userId="ec581fce-5b2c-479f-b97e-21a1d1658641" providerId="ADAL" clId="{C66E9B33-48B8-4BC3-9D6E-B9BAAEEE017A}" dt="2023-11-27T19:14:16.156" v="671" actId="20577"/>
        <pc:sldMkLst>
          <pc:docMk/>
          <pc:sldMk cId="2996772367" sldId="1900"/>
        </pc:sldMkLst>
        <pc:spChg chg="mod">
          <ac:chgData name="Delker, Collin James" userId="ec581fce-5b2c-479f-b97e-21a1d1658641" providerId="ADAL" clId="{C66E9B33-48B8-4BC3-9D6E-B9BAAEEE017A}" dt="2023-11-27T19:14:16.156" v="671" actId="20577"/>
          <ac:spMkLst>
            <pc:docMk/>
            <pc:sldMk cId="2996772367" sldId="1900"/>
            <ac:spMk id="4" creationId="{111D0A29-12E7-417F-A3E6-81EC4E4AC6D7}"/>
          </ac:spMkLst>
        </pc:spChg>
      </pc:sldChg>
      <pc:sldChg chg="addSp delSp modSp mod">
        <pc:chgData name="Delker, Collin James" userId="ec581fce-5b2c-479f-b97e-21a1d1658641" providerId="ADAL" clId="{C66E9B33-48B8-4BC3-9D6E-B9BAAEEE017A}" dt="2025-05-06T14:19:35.703" v="2657" actId="1076"/>
        <pc:sldMkLst>
          <pc:docMk/>
          <pc:sldMk cId="916373260" sldId="1904"/>
        </pc:sldMkLst>
        <pc:spChg chg="mod">
          <ac:chgData name="Delker, Collin James" userId="ec581fce-5b2c-479f-b97e-21a1d1658641" providerId="ADAL" clId="{C66E9B33-48B8-4BC3-9D6E-B9BAAEEE017A}" dt="2025-05-06T14:19:35.703" v="2657" actId="1076"/>
          <ac:spMkLst>
            <pc:docMk/>
            <pc:sldMk cId="916373260" sldId="1904"/>
            <ac:spMk id="9" creationId="{C4C2C591-3D42-43C2-B308-1F62F3767747}"/>
          </ac:spMkLst>
        </pc:spChg>
        <pc:spChg chg="mod">
          <ac:chgData name="Delker, Collin James" userId="ec581fce-5b2c-479f-b97e-21a1d1658641" providerId="ADAL" clId="{C66E9B33-48B8-4BC3-9D6E-B9BAAEEE017A}" dt="2025-05-06T14:19:02.159" v="2651" actId="1076"/>
          <ac:spMkLst>
            <pc:docMk/>
            <pc:sldMk cId="916373260" sldId="1904"/>
            <ac:spMk id="10" creationId="{D89B8CCC-45EC-4C77-9860-5180A0695340}"/>
          </ac:spMkLst>
        </pc:spChg>
        <pc:picChg chg="add mod ord">
          <ac:chgData name="Delker, Collin James" userId="ec581fce-5b2c-479f-b97e-21a1d1658641" providerId="ADAL" clId="{C66E9B33-48B8-4BC3-9D6E-B9BAAEEE017A}" dt="2025-05-06T14:18:57.943" v="2650" actId="1076"/>
          <ac:picMkLst>
            <pc:docMk/>
            <pc:sldMk cId="916373260" sldId="1904"/>
            <ac:picMk id="5" creationId="{3D7E532F-3EEF-08D4-0D40-A5AB88F1EC0C}"/>
          </ac:picMkLst>
        </pc:picChg>
        <pc:picChg chg="del">
          <ac:chgData name="Delker, Collin James" userId="ec581fce-5b2c-479f-b97e-21a1d1658641" providerId="ADAL" clId="{C66E9B33-48B8-4BC3-9D6E-B9BAAEEE017A}" dt="2025-05-06T14:18:33.220" v="2642" actId="478"/>
          <ac:picMkLst>
            <pc:docMk/>
            <pc:sldMk cId="916373260" sldId="1904"/>
            <ac:picMk id="11" creationId="{EB8B3454-770E-4B77-BCFE-C12539BAAAD8}"/>
          </ac:picMkLst>
        </pc:picChg>
        <pc:picChg chg="add mod ord">
          <ac:chgData name="Delker, Collin James" userId="ec581fce-5b2c-479f-b97e-21a1d1658641" providerId="ADAL" clId="{C66E9B33-48B8-4BC3-9D6E-B9BAAEEE017A}" dt="2025-05-06T14:19:31.745" v="2656" actId="167"/>
          <ac:picMkLst>
            <pc:docMk/>
            <pc:sldMk cId="916373260" sldId="1904"/>
            <ac:picMk id="12" creationId="{A71CCDF1-3525-3BB4-04E1-4C25BF5502CE}"/>
          </ac:picMkLst>
        </pc:picChg>
        <pc:picChg chg="del">
          <ac:chgData name="Delker, Collin James" userId="ec581fce-5b2c-479f-b97e-21a1d1658641" providerId="ADAL" clId="{C66E9B33-48B8-4BC3-9D6E-B9BAAEEE017A}" dt="2025-05-06T14:19:23.070" v="2652" actId="478"/>
          <ac:picMkLst>
            <pc:docMk/>
            <pc:sldMk cId="916373260" sldId="1904"/>
            <ac:picMk id="13" creationId="{E3FDB924-1B41-43CB-9BFD-0EF0424C8480}"/>
          </ac:picMkLst>
        </pc:picChg>
      </pc:sldChg>
      <pc:sldChg chg="addSp delSp modSp mod">
        <pc:chgData name="Delker, Collin James" userId="ec581fce-5b2c-479f-b97e-21a1d1658641" providerId="ADAL" clId="{C66E9B33-48B8-4BC3-9D6E-B9BAAEEE017A}" dt="2025-05-06T14:29:17.310" v="3187" actId="1076"/>
        <pc:sldMkLst>
          <pc:docMk/>
          <pc:sldMk cId="1336048060" sldId="1909"/>
        </pc:sldMkLst>
        <pc:picChg chg="add del mod">
          <ac:chgData name="Delker, Collin James" userId="ec581fce-5b2c-479f-b97e-21a1d1658641" providerId="ADAL" clId="{C66E9B33-48B8-4BC3-9D6E-B9BAAEEE017A}" dt="2025-05-06T14:28:59.766" v="3184" actId="478"/>
          <ac:picMkLst>
            <pc:docMk/>
            <pc:sldMk cId="1336048060" sldId="1909"/>
            <ac:picMk id="5" creationId="{D4225F0D-949A-4CFF-970C-09362638C0BF}"/>
          </ac:picMkLst>
        </pc:picChg>
        <pc:picChg chg="add mod">
          <ac:chgData name="Delker, Collin James" userId="ec581fce-5b2c-479f-b97e-21a1d1658641" providerId="ADAL" clId="{C66E9B33-48B8-4BC3-9D6E-B9BAAEEE017A}" dt="2025-05-06T14:29:17.310" v="3187" actId="1076"/>
          <ac:picMkLst>
            <pc:docMk/>
            <pc:sldMk cId="1336048060" sldId="1909"/>
            <ac:picMk id="7" creationId="{8AA26C50-CED7-C9EE-7B79-792D42703F9F}"/>
          </ac:picMkLst>
        </pc:picChg>
        <pc:picChg chg="del">
          <ac:chgData name="Delker, Collin James" userId="ec581fce-5b2c-479f-b97e-21a1d1658641" providerId="ADAL" clId="{C66E9B33-48B8-4BC3-9D6E-B9BAAEEE017A}" dt="2025-05-06T14:28:36.830" v="3179" actId="478"/>
          <ac:picMkLst>
            <pc:docMk/>
            <pc:sldMk cId="1336048060" sldId="1909"/>
            <ac:picMk id="8" creationId="{38985762-7017-43FB-83AF-9ED57F33091F}"/>
          </ac:picMkLst>
        </pc:picChg>
      </pc:sldChg>
      <pc:sldChg chg="addSp delSp modSp mod">
        <pc:chgData name="Delker, Collin James" userId="ec581fce-5b2c-479f-b97e-21a1d1658641" providerId="ADAL" clId="{C66E9B33-48B8-4BC3-9D6E-B9BAAEEE017A}" dt="2025-05-06T14:30:11.320" v="3208" actId="1076"/>
        <pc:sldMkLst>
          <pc:docMk/>
          <pc:sldMk cId="2136106128" sldId="1910"/>
        </pc:sldMkLst>
        <pc:spChg chg="mod">
          <ac:chgData name="Delker, Collin James" userId="ec581fce-5b2c-479f-b97e-21a1d1658641" providerId="ADAL" clId="{C66E9B33-48B8-4BC3-9D6E-B9BAAEEE017A}" dt="2025-05-06T14:30:09.925" v="3207" actId="1076"/>
          <ac:spMkLst>
            <pc:docMk/>
            <pc:sldMk cId="2136106128" sldId="1910"/>
            <ac:spMk id="4" creationId="{9E6823C4-0C7A-405A-BF03-5AE10A81FA39}"/>
          </ac:spMkLst>
        </pc:spChg>
        <pc:picChg chg="add mod">
          <ac:chgData name="Delker, Collin James" userId="ec581fce-5b2c-479f-b97e-21a1d1658641" providerId="ADAL" clId="{C66E9B33-48B8-4BC3-9D6E-B9BAAEEE017A}" dt="2025-05-06T14:30:11.320" v="3208" actId="1076"/>
          <ac:picMkLst>
            <pc:docMk/>
            <pc:sldMk cId="2136106128" sldId="1910"/>
            <ac:picMk id="6" creationId="{7AFE848D-FD29-0809-3809-7528D2FEB002}"/>
          </ac:picMkLst>
        </pc:picChg>
        <pc:picChg chg="del">
          <ac:chgData name="Delker, Collin James" userId="ec581fce-5b2c-479f-b97e-21a1d1658641" providerId="ADAL" clId="{C66E9B33-48B8-4BC3-9D6E-B9BAAEEE017A}" dt="2025-05-06T14:29:52.143" v="3188" actId="478"/>
          <ac:picMkLst>
            <pc:docMk/>
            <pc:sldMk cId="2136106128" sldId="1910"/>
            <ac:picMk id="9" creationId="{F699798E-5421-4C04-A1A5-39D7D23B1B4B}"/>
          </ac:picMkLst>
        </pc:picChg>
      </pc:sldChg>
      <pc:sldChg chg="addSp modSp mod">
        <pc:chgData name="Delker, Collin James" userId="ec581fce-5b2c-479f-b97e-21a1d1658641" providerId="ADAL" clId="{C66E9B33-48B8-4BC3-9D6E-B9BAAEEE017A}" dt="2025-05-06T14:41:17.517" v="3759" actId="20577"/>
        <pc:sldMkLst>
          <pc:docMk/>
          <pc:sldMk cId="3395736012" sldId="1914"/>
        </pc:sldMkLst>
        <pc:spChg chg="add mod">
          <ac:chgData name="Delker, Collin James" userId="ec581fce-5b2c-479f-b97e-21a1d1658641" providerId="ADAL" clId="{C66E9B33-48B8-4BC3-9D6E-B9BAAEEE017A}" dt="2025-05-06T14:41:17.517" v="3759" actId="20577"/>
          <ac:spMkLst>
            <pc:docMk/>
            <pc:sldMk cId="3395736012" sldId="1914"/>
            <ac:spMk id="6" creationId="{40DCD940-5240-43F7-640E-4A6E2B33F065}"/>
          </ac:spMkLst>
        </pc:spChg>
        <pc:picChg chg="mod">
          <ac:chgData name="Delker, Collin James" userId="ec581fce-5b2c-479f-b97e-21a1d1658641" providerId="ADAL" clId="{C66E9B33-48B8-4BC3-9D6E-B9BAAEEE017A}" dt="2025-05-06T14:40:58.448" v="3724" actId="1076"/>
          <ac:picMkLst>
            <pc:docMk/>
            <pc:sldMk cId="3395736012" sldId="1914"/>
            <ac:picMk id="5" creationId="{4B4B4B3D-542A-4248-BFA8-CB80D656D312}"/>
          </ac:picMkLst>
        </pc:picChg>
      </pc:sldChg>
      <pc:sldChg chg="ord">
        <pc:chgData name="Delker, Collin James" userId="ec581fce-5b2c-479f-b97e-21a1d1658641" providerId="ADAL" clId="{C66E9B33-48B8-4BC3-9D6E-B9BAAEEE017A}" dt="2025-05-06T14:43:04.185" v="3767"/>
        <pc:sldMkLst>
          <pc:docMk/>
          <pc:sldMk cId="3766208478" sldId="1926"/>
        </pc:sldMkLst>
      </pc:sldChg>
      <pc:sldChg chg="modSp mod">
        <pc:chgData name="Delker, Collin James" userId="ec581fce-5b2c-479f-b97e-21a1d1658641" providerId="ADAL" clId="{C66E9B33-48B8-4BC3-9D6E-B9BAAEEE017A}" dt="2023-11-27T18:59:52.319" v="178" actId="20577"/>
        <pc:sldMkLst>
          <pc:docMk/>
          <pc:sldMk cId="696462812" sldId="1928"/>
        </pc:sldMkLst>
        <pc:spChg chg="mod">
          <ac:chgData name="Delker, Collin James" userId="ec581fce-5b2c-479f-b97e-21a1d1658641" providerId="ADAL" clId="{C66E9B33-48B8-4BC3-9D6E-B9BAAEEE017A}" dt="2023-11-27T18:59:52.319" v="178" actId="20577"/>
          <ac:spMkLst>
            <pc:docMk/>
            <pc:sldMk cId="696462812" sldId="1928"/>
            <ac:spMk id="4" creationId="{AAA1F8D3-BE31-4677-8D2D-96EAD784788B}"/>
          </ac:spMkLst>
        </pc:spChg>
      </pc:sldChg>
      <pc:sldChg chg="modSp mod">
        <pc:chgData name="Delker, Collin James" userId="ec581fce-5b2c-479f-b97e-21a1d1658641" providerId="ADAL" clId="{C66E9B33-48B8-4BC3-9D6E-B9BAAEEE017A}" dt="2023-11-27T17:52:02.303" v="135" actId="6549"/>
        <pc:sldMkLst>
          <pc:docMk/>
          <pc:sldMk cId="2634872842" sldId="1941"/>
        </pc:sldMkLst>
        <pc:spChg chg="mod">
          <ac:chgData name="Delker, Collin James" userId="ec581fce-5b2c-479f-b97e-21a1d1658641" providerId="ADAL" clId="{C66E9B33-48B8-4BC3-9D6E-B9BAAEEE017A}" dt="2023-11-27T17:52:02.303" v="135" actId="6549"/>
          <ac:spMkLst>
            <pc:docMk/>
            <pc:sldMk cId="2634872842" sldId="1941"/>
            <ac:spMk id="15" creationId="{7FA45DBC-B88E-497F-A429-E85E4FC3BD2E}"/>
          </ac:spMkLst>
        </pc:spChg>
      </pc:sldChg>
      <pc:sldChg chg="del">
        <pc:chgData name="Delker, Collin James" userId="ec581fce-5b2c-479f-b97e-21a1d1658641" providerId="ADAL" clId="{C66E9B33-48B8-4BC3-9D6E-B9BAAEEE017A}" dt="2023-11-27T19:23:36.312" v="860" actId="47"/>
        <pc:sldMkLst>
          <pc:docMk/>
          <pc:sldMk cId="1401307382" sldId="1944"/>
        </pc:sldMkLst>
      </pc:sldChg>
      <pc:sldChg chg="del">
        <pc:chgData name="Delker, Collin James" userId="ec581fce-5b2c-479f-b97e-21a1d1658641" providerId="ADAL" clId="{C66E9B33-48B8-4BC3-9D6E-B9BAAEEE017A}" dt="2023-11-27T19:10:25.239" v="658" actId="47"/>
        <pc:sldMkLst>
          <pc:docMk/>
          <pc:sldMk cId="2528717877" sldId="1945"/>
        </pc:sldMkLst>
      </pc:sldChg>
      <pc:sldChg chg="modSp mod ord modNotesTx">
        <pc:chgData name="Delker, Collin James" userId="ec581fce-5b2c-479f-b97e-21a1d1658641" providerId="ADAL" clId="{C66E9B33-48B8-4BC3-9D6E-B9BAAEEE017A}" dt="2023-11-27T19:44:30.738" v="1493" actId="20577"/>
        <pc:sldMkLst>
          <pc:docMk/>
          <pc:sldMk cId="3449699926" sldId="1946"/>
        </pc:sldMkLst>
        <pc:spChg chg="mod">
          <ac:chgData name="Delker, Collin James" userId="ec581fce-5b2c-479f-b97e-21a1d1658641" providerId="ADAL" clId="{C66E9B33-48B8-4BC3-9D6E-B9BAAEEE017A}" dt="2023-11-27T19:44:30.738" v="1493" actId="20577"/>
          <ac:spMkLst>
            <pc:docMk/>
            <pc:sldMk cId="3449699926" sldId="1946"/>
            <ac:spMk id="2" creationId="{0A36C024-1014-47A9-9E94-F3C4BD1F4563}"/>
          </ac:spMkLst>
        </pc:spChg>
        <pc:spChg chg="mod">
          <ac:chgData name="Delker, Collin James" userId="ec581fce-5b2c-479f-b97e-21a1d1658641" providerId="ADAL" clId="{C66E9B33-48B8-4BC3-9D6E-B9BAAEEE017A}" dt="2023-11-27T19:10:48.585" v="666" actId="20577"/>
          <ac:spMkLst>
            <pc:docMk/>
            <pc:sldMk cId="3449699926" sldId="1946"/>
            <ac:spMk id="4" creationId="{A032BE94-2EDE-40D9-86AE-08260CCD0D3B}"/>
          </ac:spMkLst>
        </pc:spChg>
      </pc:sldChg>
      <pc:sldChg chg="modSp mod">
        <pc:chgData name="Delker, Collin James" userId="ec581fce-5b2c-479f-b97e-21a1d1658641" providerId="ADAL" clId="{C66E9B33-48B8-4BC3-9D6E-B9BAAEEE017A}" dt="2025-05-06T14:43:12.157" v="3783" actId="20577"/>
        <pc:sldMkLst>
          <pc:docMk/>
          <pc:sldMk cId="2966339947" sldId="1948"/>
        </pc:sldMkLst>
        <pc:spChg chg="mod">
          <ac:chgData name="Delker, Collin James" userId="ec581fce-5b2c-479f-b97e-21a1d1658641" providerId="ADAL" clId="{C66E9B33-48B8-4BC3-9D6E-B9BAAEEE017A}" dt="2025-05-06T14:43:12.157" v="3783" actId="20577"/>
          <ac:spMkLst>
            <pc:docMk/>
            <pc:sldMk cId="2966339947" sldId="1948"/>
            <ac:spMk id="2" creationId="{5F94F2F1-B34D-4C0C-B31C-E46F431433D7}"/>
          </ac:spMkLst>
        </pc:spChg>
      </pc:sldChg>
      <pc:sldChg chg="delSp modSp del mod">
        <pc:chgData name="Delker, Collin James" userId="ec581fce-5b2c-479f-b97e-21a1d1658641" providerId="ADAL" clId="{C66E9B33-48B8-4BC3-9D6E-B9BAAEEE017A}" dt="2025-05-06T14:42:53.978" v="3762" actId="47"/>
        <pc:sldMkLst>
          <pc:docMk/>
          <pc:sldMk cId="3902964151" sldId="1949"/>
        </pc:sldMkLst>
        <pc:spChg chg="mod">
          <ac:chgData name="Delker, Collin James" userId="ec581fce-5b2c-479f-b97e-21a1d1658641" providerId="ADAL" clId="{C66E9B33-48B8-4BC3-9D6E-B9BAAEEE017A}" dt="2024-11-04T17:18:04.446" v="2429" actId="6549"/>
          <ac:spMkLst>
            <pc:docMk/>
            <pc:sldMk cId="3902964151" sldId="1949"/>
            <ac:spMk id="2" creationId="{EFC436FA-6709-4392-AB6A-FF93FD74932D}"/>
          </ac:spMkLst>
        </pc:spChg>
        <pc:spChg chg="mod">
          <ac:chgData name="Delker, Collin James" userId="ec581fce-5b2c-479f-b97e-21a1d1658641" providerId="ADAL" clId="{C66E9B33-48B8-4BC3-9D6E-B9BAAEEE017A}" dt="2024-11-04T17:18:00.799" v="2426" actId="6549"/>
          <ac:spMkLst>
            <pc:docMk/>
            <pc:sldMk cId="3902964151" sldId="1949"/>
            <ac:spMk id="4" creationId="{897CF70E-ADDB-4F80-AD52-AD0A5CB5C60B}"/>
          </ac:spMkLst>
        </pc:spChg>
        <pc:picChg chg="del">
          <ac:chgData name="Delker, Collin James" userId="ec581fce-5b2c-479f-b97e-21a1d1658641" providerId="ADAL" clId="{C66E9B33-48B8-4BC3-9D6E-B9BAAEEE017A}" dt="2023-11-27T17:24:42.469" v="1" actId="478"/>
          <ac:picMkLst>
            <pc:docMk/>
            <pc:sldMk cId="3902964151" sldId="1949"/>
            <ac:picMk id="8" creationId="{0CBE583D-09AA-41A8-B989-30A9FD52B5ED}"/>
          </ac:picMkLst>
        </pc:picChg>
      </pc:sldChg>
      <pc:sldChg chg="addSp delSp modSp del mod">
        <pc:chgData name="Delker, Collin James" userId="ec581fce-5b2c-479f-b97e-21a1d1658641" providerId="ADAL" clId="{C66E9B33-48B8-4BC3-9D6E-B9BAAEEE017A}" dt="2025-05-06T14:42:57.178" v="3763" actId="47"/>
        <pc:sldMkLst>
          <pc:docMk/>
          <pc:sldMk cId="3904651258" sldId="1950"/>
        </pc:sldMkLst>
        <pc:spChg chg="mod">
          <ac:chgData name="Delker, Collin James" userId="ec581fce-5b2c-479f-b97e-21a1d1658641" providerId="ADAL" clId="{C66E9B33-48B8-4BC3-9D6E-B9BAAEEE017A}" dt="2023-11-27T17:25:59.309" v="103" actId="6549"/>
          <ac:spMkLst>
            <pc:docMk/>
            <pc:sldMk cId="3904651258" sldId="1950"/>
            <ac:spMk id="2" creationId="{E39D34A7-7CDC-45C6-87EF-4E21B82A4715}"/>
          </ac:spMkLst>
        </pc:spChg>
        <pc:picChg chg="add mod">
          <ac:chgData name="Delker, Collin James" userId="ec581fce-5b2c-479f-b97e-21a1d1658641" providerId="ADAL" clId="{C66E9B33-48B8-4BC3-9D6E-B9BAAEEE017A}" dt="2023-11-27T17:27:17.098" v="111" actId="1076"/>
          <ac:picMkLst>
            <pc:docMk/>
            <pc:sldMk cId="3904651258" sldId="1950"/>
            <ac:picMk id="5" creationId="{09AC6128-97DC-6E05-ABE4-D0B55C1C1627}"/>
          </ac:picMkLst>
        </pc:picChg>
        <pc:picChg chg="del">
          <ac:chgData name="Delker, Collin James" userId="ec581fce-5b2c-479f-b97e-21a1d1658641" providerId="ADAL" clId="{C66E9B33-48B8-4BC3-9D6E-B9BAAEEE017A}" dt="2023-11-27T17:25:25.386" v="76" actId="478"/>
          <ac:picMkLst>
            <pc:docMk/>
            <pc:sldMk cId="3904651258" sldId="1950"/>
            <ac:picMk id="6" creationId="{3ECDA232-E7B7-4E82-B804-519934C5D6AB}"/>
          </ac:picMkLst>
        </pc:picChg>
        <pc:picChg chg="add mod">
          <ac:chgData name="Delker, Collin James" userId="ec581fce-5b2c-479f-b97e-21a1d1658641" providerId="ADAL" clId="{C66E9B33-48B8-4BC3-9D6E-B9BAAEEE017A}" dt="2023-11-27T17:27:15.426" v="110" actId="1076"/>
          <ac:picMkLst>
            <pc:docMk/>
            <pc:sldMk cId="3904651258" sldId="1950"/>
            <ac:picMk id="8" creationId="{F79FC4D5-85A8-636C-1949-B30BE81887CC}"/>
          </ac:picMkLst>
        </pc:picChg>
      </pc:sldChg>
      <pc:sldChg chg="addSp delSp modSp del mod">
        <pc:chgData name="Delker, Collin James" userId="ec581fce-5b2c-479f-b97e-21a1d1658641" providerId="ADAL" clId="{C66E9B33-48B8-4BC3-9D6E-B9BAAEEE017A}" dt="2025-05-06T14:42:58.836" v="3764" actId="47"/>
        <pc:sldMkLst>
          <pc:docMk/>
          <pc:sldMk cId="894627568" sldId="1951"/>
        </pc:sldMkLst>
        <pc:spChg chg="mod">
          <ac:chgData name="Delker, Collin James" userId="ec581fce-5b2c-479f-b97e-21a1d1658641" providerId="ADAL" clId="{C66E9B33-48B8-4BC3-9D6E-B9BAAEEE017A}" dt="2023-11-27T17:26:01.472" v="104" actId="6549"/>
          <ac:spMkLst>
            <pc:docMk/>
            <pc:sldMk cId="894627568" sldId="1951"/>
            <ac:spMk id="2" creationId="{E39D34A7-7CDC-45C6-87EF-4E21B82A4715}"/>
          </ac:spMkLst>
        </pc:spChg>
        <pc:picChg chg="add mod">
          <ac:chgData name="Delker, Collin James" userId="ec581fce-5b2c-479f-b97e-21a1d1658641" providerId="ADAL" clId="{C66E9B33-48B8-4BC3-9D6E-B9BAAEEE017A}" dt="2023-11-27T17:28:52.220" v="119" actId="1076"/>
          <ac:picMkLst>
            <pc:docMk/>
            <pc:sldMk cId="894627568" sldId="1951"/>
            <ac:picMk id="5" creationId="{24E5788F-B3C5-7192-0ED3-2C5C3D504828}"/>
          </ac:picMkLst>
        </pc:picChg>
        <pc:picChg chg="del">
          <ac:chgData name="Delker, Collin James" userId="ec581fce-5b2c-479f-b97e-21a1d1658641" providerId="ADAL" clId="{C66E9B33-48B8-4BC3-9D6E-B9BAAEEE017A}" dt="2023-11-27T17:25:27.033" v="77" actId="478"/>
          <ac:picMkLst>
            <pc:docMk/>
            <pc:sldMk cId="894627568" sldId="1951"/>
            <ac:picMk id="7" creationId="{2B44AFEE-7435-4EDD-A6F9-6C9E2F254BB3}"/>
          </ac:picMkLst>
        </pc:picChg>
        <pc:picChg chg="add mod">
          <ac:chgData name="Delker, Collin James" userId="ec581fce-5b2c-479f-b97e-21a1d1658641" providerId="ADAL" clId="{C66E9B33-48B8-4BC3-9D6E-B9BAAEEE017A}" dt="2023-11-27T17:28:58.180" v="120" actId="14100"/>
          <ac:picMkLst>
            <pc:docMk/>
            <pc:sldMk cId="894627568" sldId="1951"/>
            <ac:picMk id="8" creationId="{532EA567-E287-9589-2D1B-9D713825653B}"/>
          </ac:picMkLst>
        </pc:picChg>
      </pc:sldChg>
      <pc:sldChg chg="modSp del mod">
        <pc:chgData name="Delker, Collin James" userId="ec581fce-5b2c-479f-b97e-21a1d1658641" providerId="ADAL" clId="{C66E9B33-48B8-4BC3-9D6E-B9BAAEEE017A}" dt="2024-11-04T16:14:23.917" v="1962" actId="47"/>
        <pc:sldMkLst>
          <pc:docMk/>
          <pc:sldMk cId="1129522438" sldId="1952"/>
        </pc:sldMkLst>
        <pc:spChg chg="mod">
          <ac:chgData name="Delker, Collin James" userId="ec581fce-5b2c-479f-b97e-21a1d1658641" providerId="ADAL" clId="{C66E9B33-48B8-4BC3-9D6E-B9BAAEEE017A}" dt="2023-11-27T17:46:48.343" v="126" actId="6549"/>
          <ac:spMkLst>
            <pc:docMk/>
            <pc:sldMk cId="1129522438" sldId="1952"/>
            <ac:spMk id="2" creationId="{7EB5D204-F64B-466D-946F-14BBE058A4F5}"/>
          </ac:spMkLst>
        </pc:spChg>
      </pc:sldChg>
      <pc:sldChg chg="modSp mod">
        <pc:chgData name="Delker, Collin James" userId="ec581fce-5b2c-479f-b97e-21a1d1658641" providerId="ADAL" clId="{C66E9B33-48B8-4BC3-9D6E-B9BAAEEE017A}" dt="2023-11-27T17:47:35.285" v="127" actId="6549"/>
        <pc:sldMkLst>
          <pc:docMk/>
          <pc:sldMk cId="1590447590" sldId="1953"/>
        </pc:sldMkLst>
        <pc:spChg chg="mod">
          <ac:chgData name="Delker, Collin James" userId="ec581fce-5b2c-479f-b97e-21a1d1658641" providerId="ADAL" clId="{C66E9B33-48B8-4BC3-9D6E-B9BAAEEE017A}" dt="2023-11-27T17:47:35.285" v="127" actId="6549"/>
          <ac:spMkLst>
            <pc:docMk/>
            <pc:sldMk cId="1590447590" sldId="1953"/>
            <ac:spMk id="2" creationId="{39518CB8-A784-4C90-92F7-827F1907B387}"/>
          </ac:spMkLst>
        </pc:spChg>
      </pc:sldChg>
      <pc:sldChg chg="modSp mod">
        <pc:chgData name="Delker, Collin James" userId="ec581fce-5b2c-479f-b97e-21a1d1658641" providerId="ADAL" clId="{C66E9B33-48B8-4BC3-9D6E-B9BAAEEE017A}" dt="2023-11-27T17:48:55.960" v="134" actId="6549"/>
        <pc:sldMkLst>
          <pc:docMk/>
          <pc:sldMk cId="3741916560" sldId="1954"/>
        </pc:sldMkLst>
        <pc:spChg chg="mod">
          <ac:chgData name="Delker, Collin James" userId="ec581fce-5b2c-479f-b97e-21a1d1658641" providerId="ADAL" clId="{C66E9B33-48B8-4BC3-9D6E-B9BAAEEE017A}" dt="2023-11-27T17:48:55.960" v="134" actId="6549"/>
          <ac:spMkLst>
            <pc:docMk/>
            <pc:sldMk cId="3741916560" sldId="1954"/>
            <ac:spMk id="2" creationId="{705563F1-7CDD-4A9B-9A60-D5C61C87D7D1}"/>
          </ac:spMkLst>
        </pc:spChg>
      </pc:sldChg>
      <pc:sldChg chg="modSp mod">
        <pc:chgData name="Delker, Collin James" userId="ec581fce-5b2c-479f-b97e-21a1d1658641" providerId="ADAL" clId="{C66E9B33-48B8-4BC3-9D6E-B9BAAEEE017A}" dt="2023-11-27T17:55:34.789" v="136" actId="6549"/>
        <pc:sldMkLst>
          <pc:docMk/>
          <pc:sldMk cId="491827279" sldId="1955"/>
        </pc:sldMkLst>
        <pc:spChg chg="mod">
          <ac:chgData name="Delker, Collin James" userId="ec581fce-5b2c-479f-b97e-21a1d1658641" providerId="ADAL" clId="{C66E9B33-48B8-4BC3-9D6E-B9BAAEEE017A}" dt="2023-11-27T17:55:34.789" v="136" actId="6549"/>
          <ac:spMkLst>
            <pc:docMk/>
            <pc:sldMk cId="491827279" sldId="1955"/>
            <ac:spMk id="2" creationId="{86A75340-FE12-449D-B469-26B871712582}"/>
          </ac:spMkLst>
        </pc:spChg>
      </pc:sldChg>
      <pc:sldChg chg="modSp mod">
        <pc:chgData name="Delker, Collin James" userId="ec581fce-5b2c-479f-b97e-21a1d1658641" providerId="ADAL" clId="{C66E9B33-48B8-4BC3-9D6E-B9BAAEEE017A}" dt="2023-11-27T18:18:42.786" v="140" actId="6549"/>
        <pc:sldMkLst>
          <pc:docMk/>
          <pc:sldMk cId="3373519597" sldId="1957"/>
        </pc:sldMkLst>
        <pc:spChg chg="mod">
          <ac:chgData name="Delker, Collin James" userId="ec581fce-5b2c-479f-b97e-21a1d1658641" providerId="ADAL" clId="{C66E9B33-48B8-4BC3-9D6E-B9BAAEEE017A}" dt="2023-11-27T18:18:42.786" v="140" actId="6549"/>
          <ac:spMkLst>
            <pc:docMk/>
            <pc:sldMk cId="3373519597" sldId="1957"/>
            <ac:spMk id="2" creationId="{4932893D-2DBB-44DF-8A09-955AEC886638}"/>
          </ac:spMkLst>
        </pc:spChg>
      </pc:sldChg>
      <pc:sldChg chg="modSp mod">
        <pc:chgData name="Delker, Collin James" userId="ec581fce-5b2c-479f-b97e-21a1d1658641" providerId="ADAL" clId="{C66E9B33-48B8-4BC3-9D6E-B9BAAEEE017A}" dt="2023-11-27T18:28:31.639" v="143" actId="20577"/>
        <pc:sldMkLst>
          <pc:docMk/>
          <pc:sldMk cId="1256383147" sldId="1958"/>
        </pc:sldMkLst>
        <pc:spChg chg="mod">
          <ac:chgData name="Delker, Collin James" userId="ec581fce-5b2c-479f-b97e-21a1d1658641" providerId="ADAL" clId="{C66E9B33-48B8-4BC3-9D6E-B9BAAEEE017A}" dt="2023-11-27T18:28:31.639" v="143" actId="20577"/>
          <ac:spMkLst>
            <pc:docMk/>
            <pc:sldMk cId="1256383147" sldId="1958"/>
            <ac:spMk id="8" creationId="{6DAA5660-773A-471A-AB01-24B4EF026EDD}"/>
          </ac:spMkLst>
        </pc:spChg>
      </pc:sldChg>
      <pc:sldChg chg="modSp del mod">
        <pc:chgData name="Delker, Collin James" userId="ec581fce-5b2c-479f-b97e-21a1d1658641" providerId="ADAL" clId="{C66E9B33-48B8-4BC3-9D6E-B9BAAEEE017A}" dt="2024-01-29T16:41:16.457" v="1959" actId="47"/>
        <pc:sldMkLst>
          <pc:docMk/>
          <pc:sldMk cId="237032390" sldId="1959"/>
        </pc:sldMkLst>
        <pc:spChg chg="mod">
          <ac:chgData name="Delker, Collin James" userId="ec581fce-5b2c-479f-b97e-21a1d1658641" providerId="ADAL" clId="{C66E9B33-48B8-4BC3-9D6E-B9BAAEEE017A}" dt="2023-11-27T18:31:41.213" v="144" actId="6549"/>
          <ac:spMkLst>
            <pc:docMk/>
            <pc:sldMk cId="237032390" sldId="1959"/>
            <ac:spMk id="2" creationId="{0C818A18-AF0B-4CA6-B9A3-6D1BFBCC359D}"/>
          </ac:spMkLst>
        </pc:spChg>
        <pc:spChg chg="mod">
          <ac:chgData name="Delker, Collin James" userId="ec581fce-5b2c-479f-b97e-21a1d1658641" providerId="ADAL" clId="{C66E9B33-48B8-4BC3-9D6E-B9BAAEEE017A}" dt="2024-01-29T16:31:02.433" v="1531" actId="1076"/>
          <ac:spMkLst>
            <pc:docMk/>
            <pc:sldMk cId="237032390" sldId="1959"/>
            <ac:spMk id="6" creationId="{3B21A0EF-2977-4B04-AB2A-3EB7AC262F3B}"/>
          </ac:spMkLst>
        </pc:spChg>
        <pc:spChg chg="mod">
          <ac:chgData name="Delker, Collin James" userId="ec581fce-5b2c-479f-b97e-21a1d1658641" providerId="ADAL" clId="{C66E9B33-48B8-4BC3-9D6E-B9BAAEEE017A}" dt="2023-11-27T19:43:00.843" v="1492" actId="208"/>
          <ac:spMkLst>
            <pc:docMk/>
            <pc:sldMk cId="237032390" sldId="1959"/>
            <ac:spMk id="9" creationId="{E342F56F-3FEA-4E4B-9F1F-5C1486033CDA}"/>
          </ac:spMkLst>
        </pc:spChg>
      </pc:sldChg>
      <pc:sldChg chg="modSp mod">
        <pc:chgData name="Delker, Collin James" userId="ec581fce-5b2c-479f-b97e-21a1d1658641" providerId="ADAL" clId="{C66E9B33-48B8-4BC3-9D6E-B9BAAEEE017A}" dt="2023-11-27T18:37:17.894" v="175" actId="6549"/>
        <pc:sldMkLst>
          <pc:docMk/>
          <pc:sldMk cId="3288885694" sldId="1960"/>
        </pc:sldMkLst>
        <pc:spChg chg="mod">
          <ac:chgData name="Delker, Collin James" userId="ec581fce-5b2c-479f-b97e-21a1d1658641" providerId="ADAL" clId="{C66E9B33-48B8-4BC3-9D6E-B9BAAEEE017A}" dt="2023-11-27T18:37:17.894" v="175" actId="6549"/>
          <ac:spMkLst>
            <pc:docMk/>
            <pc:sldMk cId="3288885694" sldId="1960"/>
            <ac:spMk id="2" creationId="{FCA834A2-FF46-4ADA-A258-69FFA0FF0D77}"/>
          </ac:spMkLst>
        </pc:spChg>
      </pc:sldChg>
      <pc:sldChg chg="modSp add mod">
        <pc:chgData name="Delker, Collin James" userId="ec581fce-5b2c-479f-b97e-21a1d1658641" providerId="ADAL" clId="{C66E9B33-48B8-4BC3-9D6E-B9BAAEEE017A}" dt="2025-05-06T14:25:54.709" v="3154" actId="20577"/>
        <pc:sldMkLst>
          <pc:docMk/>
          <pc:sldMk cId="2214313188" sldId="1963"/>
        </pc:sldMkLst>
        <pc:spChg chg="mod">
          <ac:chgData name="Delker, Collin James" userId="ec581fce-5b2c-479f-b97e-21a1d1658641" providerId="ADAL" clId="{C66E9B33-48B8-4BC3-9D6E-B9BAAEEE017A}" dt="2023-11-27T19:18:43.599" v="688" actId="6549"/>
          <ac:spMkLst>
            <pc:docMk/>
            <pc:sldMk cId="2214313188" sldId="1963"/>
            <ac:spMk id="2" creationId="{A1D1F816-845E-4AD7-BDD9-B733305A0619}"/>
          </ac:spMkLst>
        </pc:spChg>
        <pc:spChg chg="mod">
          <ac:chgData name="Delker, Collin James" userId="ec581fce-5b2c-479f-b97e-21a1d1658641" providerId="ADAL" clId="{C66E9B33-48B8-4BC3-9D6E-B9BAAEEE017A}" dt="2023-11-27T19:25:23.679" v="970" actId="6549"/>
          <ac:spMkLst>
            <pc:docMk/>
            <pc:sldMk cId="2214313188" sldId="1963"/>
            <ac:spMk id="4" creationId="{2FC3AD7D-5FFB-4A40-8CA2-C963DD85FDFD}"/>
          </ac:spMkLst>
        </pc:spChg>
        <pc:spChg chg="mod">
          <ac:chgData name="Delker, Collin James" userId="ec581fce-5b2c-479f-b97e-21a1d1658641" providerId="ADAL" clId="{C66E9B33-48B8-4BC3-9D6E-B9BAAEEE017A}" dt="2025-05-06T14:25:54.709" v="3154" actId="20577"/>
          <ac:spMkLst>
            <pc:docMk/>
            <pc:sldMk cId="2214313188" sldId="1963"/>
            <ac:spMk id="7" creationId="{381B6AC1-37A2-4E3C-88C9-ECFE28EFE893}"/>
          </ac:spMkLst>
        </pc:spChg>
      </pc:sldChg>
      <pc:sldChg chg="modSp new del mod">
        <pc:chgData name="Delker, Collin James" userId="ec581fce-5b2c-479f-b97e-21a1d1658641" providerId="ADAL" clId="{C66E9B33-48B8-4BC3-9D6E-B9BAAEEE017A}" dt="2023-11-27T19:02:53.291" v="181" actId="47"/>
        <pc:sldMkLst>
          <pc:docMk/>
          <pc:sldMk cId="3958609526" sldId="1963"/>
        </pc:sldMkLst>
        <pc:spChg chg="mod">
          <ac:chgData name="Delker, Collin James" userId="ec581fce-5b2c-479f-b97e-21a1d1658641" providerId="ADAL" clId="{C66E9B33-48B8-4BC3-9D6E-B9BAAEEE017A}" dt="2023-11-27T18:37:15.304" v="174" actId="13926"/>
          <ac:spMkLst>
            <pc:docMk/>
            <pc:sldMk cId="3958609526" sldId="1963"/>
            <ac:spMk id="2" creationId="{735F728A-F13E-F88C-6169-705776F5120C}"/>
          </ac:spMkLst>
        </pc:spChg>
      </pc:sldChg>
      <pc:sldChg chg="addSp modSp add mod">
        <pc:chgData name="Delker, Collin James" userId="ec581fce-5b2c-479f-b97e-21a1d1658641" providerId="ADAL" clId="{C66E9B33-48B8-4BC3-9D6E-B9BAAEEE017A}" dt="2025-05-06T14:25:31.188" v="3106" actId="20577"/>
        <pc:sldMkLst>
          <pc:docMk/>
          <pc:sldMk cId="1323528260" sldId="1964"/>
        </pc:sldMkLst>
        <pc:spChg chg="mod">
          <ac:chgData name="Delker, Collin James" userId="ec581fce-5b2c-479f-b97e-21a1d1658641" providerId="ADAL" clId="{C66E9B33-48B8-4BC3-9D6E-B9BAAEEE017A}" dt="2023-11-27T19:28:25.745" v="1154" actId="20577"/>
          <ac:spMkLst>
            <pc:docMk/>
            <pc:sldMk cId="1323528260" sldId="1964"/>
            <ac:spMk id="2" creationId="{F4F917DC-98A2-4B60-B1BC-F18106C71E5B}"/>
          </ac:spMkLst>
        </pc:spChg>
        <pc:spChg chg="add mod">
          <ac:chgData name="Delker, Collin James" userId="ec581fce-5b2c-479f-b97e-21a1d1658641" providerId="ADAL" clId="{C66E9B33-48B8-4BC3-9D6E-B9BAAEEE017A}" dt="2025-05-06T14:25:31.188" v="3106" actId="20577"/>
          <ac:spMkLst>
            <pc:docMk/>
            <pc:sldMk cId="1323528260" sldId="1964"/>
            <ac:spMk id="5" creationId="{ACA77F34-B0CF-FDEA-9271-86404AA4ECFA}"/>
          </ac:spMkLst>
        </pc:spChg>
        <pc:spChg chg="mod">
          <ac:chgData name="Delker, Collin James" userId="ec581fce-5b2c-479f-b97e-21a1d1658641" providerId="ADAL" clId="{C66E9B33-48B8-4BC3-9D6E-B9BAAEEE017A}" dt="2023-11-27T19:28:51.029" v="1156" actId="1076"/>
          <ac:spMkLst>
            <pc:docMk/>
            <pc:sldMk cId="1323528260" sldId="1964"/>
            <ac:spMk id="10" creationId="{1FE8C21D-4098-4309-B8E5-07EE18E6FF79}"/>
          </ac:spMkLst>
        </pc:spChg>
      </pc:sldChg>
      <pc:sldChg chg="addSp modSp add mod">
        <pc:chgData name="Delker, Collin James" userId="ec581fce-5b2c-479f-b97e-21a1d1658641" providerId="ADAL" clId="{C66E9B33-48B8-4BC3-9D6E-B9BAAEEE017A}" dt="2025-05-06T14:25:34.382" v="3109" actId="20577"/>
        <pc:sldMkLst>
          <pc:docMk/>
          <pc:sldMk cId="4224658319" sldId="1965"/>
        </pc:sldMkLst>
        <pc:spChg chg="mod">
          <ac:chgData name="Delker, Collin James" userId="ec581fce-5b2c-479f-b97e-21a1d1658641" providerId="ADAL" clId="{C66E9B33-48B8-4BC3-9D6E-B9BAAEEE017A}" dt="2023-11-27T19:28:30.591" v="1155" actId="20577"/>
          <ac:spMkLst>
            <pc:docMk/>
            <pc:sldMk cId="4224658319" sldId="1965"/>
            <ac:spMk id="2" creationId="{47536661-D2F0-44D5-86CE-A6679F84519B}"/>
          </ac:spMkLst>
        </pc:spChg>
        <pc:spChg chg="mod">
          <ac:chgData name="Delker, Collin James" userId="ec581fce-5b2c-479f-b97e-21a1d1658641" providerId="ADAL" clId="{C66E9B33-48B8-4BC3-9D6E-B9BAAEEE017A}" dt="2023-11-27T19:29:52.092" v="1284" actId="6549"/>
          <ac:spMkLst>
            <pc:docMk/>
            <pc:sldMk cId="4224658319" sldId="1965"/>
            <ac:spMk id="4" creationId="{06689969-9182-4642-AE55-FA59B69C37CC}"/>
          </ac:spMkLst>
        </pc:spChg>
        <pc:spChg chg="add mod">
          <ac:chgData name="Delker, Collin James" userId="ec581fce-5b2c-479f-b97e-21a1d1658641" providerId="ADAL" clId="{C66E9B33-48B8-4BC3-9D6E-B9BAAEEE017A}" dt="2025-05-06T14:25:34.382" v="3109" actId="20577"/>
          <ac:spMkLst>
            <pc:docMk/>
            <pc:sldMk cId="4224658319" sldId="1965"/>
            <ac:spMk id="5" creationId="{B7019054-24FC-154E-B8E6-9F046F9E5078}"/>
          </ac:spMkLst>
        </pc:spChg>
      </pc:sldChg>
      <pc:sldChg chg="addSp delSp modSp new mod modClrScheme chgLayout">
        <pc:chgData name="Delker, Collin James" userId="ec581fce-5b2c-479f-b97e-21a1d1658641" providerId="ADAL" clId="{C66E9B33-48B8-4BC3-9D6E-B9BAAEEE017A}" dt="2023-11-28T22:18:26.712" v="1499" actId="14100"/>
        <pc:sldMkLst>
          <pc:docMk/>
          <pc:sldMk cId="3824631446" sldId="1966"/>
        </pc:sldMkLst>
        <pc:spChg chg="mod ord">
          <ac:chgData name="Delker, Collin James" userId="ec581fce-5b2c-479f-b97e-21a1d1658641" providerId="ADAL" clId="{C66E9B33-48B8-4BC3-9D6E-B9BAAEEE017A}" dt="2023-11-27T19:20:55.180" v="786" actId="700"/>
          <ac:spMkLst>
            <pc:docMk/>
            <pc:sldMk cId="3824631446" sldId="1966"/>
            <ac:spMk id="2" creationId="{DB074537-3772-31A8-6230-6C62DDCADBAF}"/>
          </ac:spMkLst>
        </pc:spChg>
        <pc:spChg chg="mod ord">
          <ac:chgData name="Delker, Collin James" userId="ec581fce-5b2c-479f-b97e-21a1d1658641" providerId="ADAL" clId="{C66E9B33-48B8-4BC3-9D6E-B9BAAEEE017A}" dt="2023-11-27T19:20:55.180" v="786" actId="700"/>
          <ac:spMkLst>
            <pc:docMk/>
            <pc:sldMk cId="3824631446" sldId="1966"/>
            <ac:spMk id="3" creationId="{E7605797-9AD2-F2AD-2932-EC30932E7AC0}"/>
          </ac:spMkLst>
        </pc:spChg>
        <pc:spChg chg="del">
          <ac:chgData name="Delker, Collin James" userId="ec581fce-5b2c-479f-b97e-21a1d1658641" providerId="ADAL" clId="{C66E9B33-48B8-4BC3-9D6E-B9BAAEEE017A}" dt="2023-11-27T19:20:31.608" v="782" actId="700"/>
          <ac:spMkLst>
            <pc:docMk/>
            <pc:sldMk cId="3824631446" sldId="1966"/>
            <ac:spMk id="4" creationId="{5985B76D-76F6-990C-3EE0-8727A50ED147}"/>
          </ac:spMkLst>
        </pc:spChg>
        <pc:spChg chg="add del">
          <ac:chgData name="Delker, Collin James" userId="ec581fce-5b2c-479f-b97e-21a1d1658641" providerId="ADAL" clId="{C66E9B33-48B8-4BC3-9D6E-B9BAAEEE017A}" dt="2023-11-27T19:20:51.369" v="785" actId="22"/>
          <ac:spMkLst>
            <pc:docMk/>
            <pc:sldMk cId="3824631446" sldId="1966"/>
            <ac:spMk id="7" creationId="{EEA50EFB-C881-230A-720F-AF6BBC51732C}"/>
          </ac:spMkLst>
        </pc:spChg>
        <pc:spChg chg="add mod ord">
          <ac:chgData name="Delker, Collin James" userId="ec581fce-5b2c-479f-b97e-21a1d1658641" providerId="ADAL" clId="{C66E9B33-48B8-4BC3-9D6E-B9BAAEEE017A}" dt="2023-11-28T22:18:26.712" v="1499" actId="14100"/>
          <ac:spMkLst>
            <pc:docMk/>
            <pc:sldMk cId="3824631446" sldId="1966"/>
            <ac:spMk id="8" creationId="{D0341514-D80E-45D6-AA31-25B9FDD8093C}"/>
          </ac:spMkLst>
        </pc:spChg>
        <pc:picChg chg="add mod">
          <ac:chgData name="Delker, Collin James" userId="ec581fce-5b2c-479f-b97e-21a1d1658641" providerId="ADAL" clId="{C66E9B33-48B8-4BC3-9D6E-B9BAAEEE017A}" dt="2023-11-27T19:21:16.353" v="859" actId="1076"/>
          <ac:picMkLst>
            <pc:docMk/>
            <pc:sldMk cId="3824631446" sldId="1966"/>
            <ac:picMk id="5" creationId="{8C2B0180-9BE2-32AF-48F0-5746600E1E9D}"/>
          </ac:picMkLst>
        </pc:picChg>
      </pc:sldChg>
      <pc:sldChg chg="addSp modSp new mod">
        <pc:chgData name="Delker, Collin James" userId="ec581fce-5b2c-479f-b97e-21a1d1658641" providerId="ADAL" clId="{C66E9B33-48B8-4BC3-9D6E-B9BAAEEE017A}" dt="2025-05-06T14:27:37.792" v="3178" actId="20577"/>
        <pc:sldMkLst>
          <pc:docMk/>
          <pc:sldMk cId="1487606627" sldId="1967"/>
        </pc:sldMkLst>
        <pc:spChg chg="mod">
          <ac:chgData name="Delker, Collin James" userId="ec581fce-5b2c-479f-b97e-21a1d1658641" providerId="ADAL" clId="{C66E9B33-48B8-4BC3-9D6E-B9BAAEEE017A}" dt="2023-11-27T19:24:12.893" v="908" actId="20577"/>
          <ac:spMkLst>
            <pc:docMk/>
            <pc:sldMk cId="1487606627" sldId="1967"/>
            <ac:spMk id="2" creationId="{819D67EF-564B-C240-1C2A-AC22D6E10BD4}"/>
          </ac:spMkLst>
        </pc:spChg>
        <pc:spChg chg="mod">
          <ac:chgData name="Delker, Collin James" userId="ec581fce-5b2c-479f-b97e-21a1d1658641" providerId="ADAL" clId="{C66E9B33-48B8-4BC3-9D6E-B9BAAEEE017A}" dt="2023-11-27T19:26:43.700" v="1115" actId="20577"/>
          <ac:spMkLst>
            <pc:docMk/>
            <pc:sldMk cId="1487606627" sldId="1967"/>
            <ac:spMk id="4" creationId="{04B1D684-1BB0-E73D-D667-59B34DF22D52}"/>
          </ac:spMkLst>
        </pc:spChg>
        <pc:spChg chg="add mod">
          <ac:chgData name="Delker, Collin James" userId="ec581fce-5b2c-479f-b97e-21a1d1658641" providerId="ADAL" clId="{C66E9B33-48B8-4BC3-9D6E-B9BAAEEE017A}" dt="2023-11-27T19:28:17.908" v="1153" actId="1076"/>
          <ac:spMkLst>
            <pc:docMk/>
            <pc:sldMk cId="1487606627" sldId="1967"/>
            <ac:spMk id="8" creationId="{3F11C078-39AD-9B62-07AC-BF5D49132F00}"/>
          </ac:spMkLst>
        </pc:spChg>
        <pc:spChg chg="add mod">
          <ac:chgData name="Delker, Collin James" userId="ec581fce-5b2c-479f-b97e-21a1d1658641" providerId="ADAL" clId="{C66E9B33-48B8-4BC3-9D6E-B9BAAEEE017A}" dt="2025-05-06T14:27:37.792" v="3178" actId="20577"/>
          <ac:spMkLst>
            <pc:docMk/>
            <pc:sldMk cId="1487606627" sldId="1967"/>
            <ac:spMk id="9" creationId="{6E9D0792-4221-97BA-7758-0D6362C8845C}"/>
          </ac:spMkLst>
        </pc:spChg>
        <pc:picChg chg="add mod">
          <ac:chgData name="Delker, Collin James" userId="ec581fce-5b2c-479f-b97e-21a1d1658641" providerId="ADAL" clId="{C66E9B33-48B8-4BC3-9D6E-B9BAAEEE017A}" dt="2023-11-27T19:27:55.323" v="1121" actId="1076"/>
          <ac:picMkLst>
            <pc:docMk/>
            <pc:sldMk cId="1487606627" sldId="1967"/>
            <ac:picMk id="6" creationId="{A2479199-4A42-AB18-7723-D45446D4A2EF}"/>
          </ac:picMkLst>
        </pc:picChg>
      </pc:sldChg>
      <pc:sldChg chg="modSp new del mod">
        <pc:chgData name="Delker, Collin James" userId="ec581fce-5b2c-479f-b97e-21a1d1658641" providerId="ADAL" clId="{C66E9B33-48B8-4BC3-9D6E-B9BAAEEE017A}" dt="2025-05-06T14:39:55.994" v="3633" actId="47"/>
        <pc:sldMkLst>
          <pc:docMk/>
          <pc:sldMk cId="2669825837" sldId="1968"/>
        </pc:sldMkLst>
        <pc:spChg chg="mod">
          <ac:chgData name="Delker, Collin James" userId="ec581fce-5b2c-479f-b97e-21a1d1658641" providerId="ADAL" clId="{C66E9B33-48B8-4BC3-9D6E-B9BAAEEE017A}" dt="2023-11-27T19:37:20.924" v="1466" actId="20577"/>
          <ac:spMkLst>
            <pc:docMk/>
            <pc:sldMk cId="2669825837" sldId="1968"/>
            <ac:spMk id="2" creationId="{3ECF6B9D-5647-108B-00D5-2C56D1BB0D9E}"/>
          </ac:spMkLst>
        </pc:spChg>
        <pc:spChg chg="mod">
          <ac:chgData name="Delker, Collin James" userId="ec581fce-5b2c-479f-b97e-21a1d1658641" providerId="ADAL" clId="{C66E9B33-48B8-4BC3-9D6E-B9BAAEEE017A}" dt="2024-11-04T16:21:42.599" v="1997" actId="6549"/>
          <ac:spMkLst>
            <pc:docMk/>
            <pc:sldMk cId="2669825837" sldId="1968"/>
            <ac:spMk id="4" creationId="{601D94DB-7975-0FBA-32F5-233137AEC316}"/>
          </ac:spMkLst>
        </pc:spChg>
      </pc:sldChg>
      <pc:sldChg chg="modSp new mod">
        <pc:chgData name="Delker, Collin James" userId="ec581fce-5b2c-479f-b97e-21a1d1658641" providerId="ADAL" clId="{C66E9B33-48B8-4BC3-9D6E-B9BAAEEE017A}" dt="2024-01-29T16:40:01.278" v="1933" actId="27636"/>
        <pc:sldMkLst>
          <pc:docMk/>
          <pc:sldMk cId="2801513462" sldId="1969"/>
        </pc:sldMkLst>
        <pc:spChg chg="mod">
          <ac:chgData name="Delker, Collin James" userId="ec581fce-5b2c-479f-b97e-21a1d1658641" providerId="ADAL" clId="{C66E9B33-48B8-4BC3-9D6E-B9BAAEEE017A}" dt="2024-01-29T16:30:31.296" v="1501"/>
          <ac:spMkLst>
            <pc:docMk/>
            <pc:sldMk cId="2801513462" sldId="1969"/>
            <ac:spMk id="2" creationId="{16393D06-6D2B-684D-3DF0-FBBA411ED2E9}"/>
          </ac:spMkLst>
        </pc:spChg>
        <pc:spChg chg="mod">
          <ac:chgData name="Delker, Collin James" userId="ec581fce-5b2c-479f-b97e-21a1d1658641" providerId="ADAL" clId="{C66E9B33-48B8-4BC3-9D6E-B9BAAEEE017A}" dt="2024-01-29T16:40:01.278" v="1933" actId="27636"/>
          <ac:spMkLst>
            <pc:docMk/>
            <pc:sldMk cId="2801513462" sldId="1969"/>
            <ac:spMk id="4" creationId="{C0D35CA2-09D1-494D-E106-62AF0C0BB34B}"/>
          </ac:spMkLst>
        </pc:spChg>
      </pc:sldChg>
      <pc:sldChg chg="addSp modSp add mod">
        <pc:chgData name="Delker, Collin James" userId="ec581fce-5b2c-479f-b97e-21a1d1658641" providerId="ADAL" clId="{C66E9B33-48B8-4BC3-9D6E-B9BAAEEE017A}" dt="2024-01-29T16:40:42.423" v="1955" actId="20577"/>
        <pc:sldMkLst>
          <pc:docMk/>
          <pc:sldMk cId="1863466013" sldId="1970"/>
        </pc:sldMkLst>
        <pc:spChg chg="mod">
          <ac:chgData name="Delker, Collin James" userId="ec581fce-5b2c-479f-b97e-21a1d1658641" providerId="ADAL" clId="{C66E9B33-48B8-4BC3-9D6E-B9BAAEEE017A}" dt="2024-01-29T16:40:42.423" v="1955" actId="20577"/>
          <ac:spMkLst>
            <pc:docMk/>
            <pc:sldMk cId="1863466013" sldId="1970"/>
            <ac:spMk id="4" creationId="{3353FF0B-0ADA-4A76-BB2A-30E1D92CB2D9}"/>
          </ac:spMkLst>
        </pc:spChg>
        <pc:spChg chg="mod">
          <ac:chgData name="Delker, Collin James" userId="ec581fce-5b2c-479f-b97e-21a1d1658641" providerId="ADAL" clId="{C66E9B33-48B8-4BC3-9D6E-B9BAAEEE017A}" dt="2024-01-29T16:36:04.988" v="1773" actId="164"/>
          <ac:spMkLst>
            <pc:docMk/>
            <pc:sldMk cId="1863466013" sldId="1970"/>
            <ac:spMk id="7" creationId="{CDB49677-5945-4A24-BBD9-D6BADB6DB38A}"/>
          </ac:spMkLst>
        </pc:spChg>
        <pc:grpChg chg="add mod">
          <ac:chgData name="Delker, Collin James" userId="ec581fce-5b2c-479f-b97e-21a1d1658641" providerId="ADAL" clId="{C66E9B33-48B8-4BC3-9D6E-B9BAAEEE017A}" dt="2024-01-29T16:36:54.295" v="1862" actId="1076"/>
          <ac:grpSpMkLst>
            <pc:docMk/>
            <pc:sldMk cId="1863466013" sldId="1970"/>
            <ac:grpSpMk id="9" creationId="{CDC97643-861B-E1EE-85BD-74159C7B3999}"/>
          </ac:grpSpMkLst>
        </pc:grpChg>
        <pc:picChg chg="mod">
          <ac:chgData name="Delker, Collin James" userId="ec581fce-5b2c-479f-b97e-21a1d1658641" providerId="ADAL" clId="{C66E9B33-48B8-4BC3-9D6E-B9BAAEEE017A}" dt="2024-01-29T16:36:51.731" v="1861" actId="1076"/>
          <ac:picMkLst>
            <pc:docMk/>
            <pc:sldMk cId="1863466013" sldId="1970"/>
            <ac:picMk id="5" creationId="{0ACBD9A4-A3D8-4078-8C00-7D6666C784C4}"/>
          </ac:picMkLst>
        </pc:picChg>
        <pc:picChg chg="mod">
          <ac:chgData name="Delker, Collin James" userId="ec581fce-5b2c-479f-b97e-21a1d1658641" providerId="ADAL" clId="{C66E9B33-48B8-4BC3-9D6E-B9BAAEEE017A}" dt="2024-01-29T16:36:04.988" v="1773" actId="164"/>
          <ac:picMkLst>
            <pc:docMk/>
            <pc:sldMk cId="1863466013" sldId="1970"/>
            <ac:picMk id="6" creationId="{C7B1D7AD-5C44-4ADC-85B0-CE22CAD8624B}"/>
          </ac:picMkLst>
        </pc:picChg>
        <pc:cxnChg chg="mod">
          <ac:chgData name="Delker, Collin James" userId="ec581fce-5b2c-479f-b97e-21a1d1658641" providerId="ADAL" clId="{C66E9B33-48B8-4BC3-9D6E-B9BAAEEE017A}" dt="2024-01-29T16:36:04.988" v="1773" actId="164"/>
          <ac:cxnSpMkLst>
            <pc:docMk/>
            <pc:sldMk cId="1863466013" sldId="1970"/>
            <ac:cxnSpMk id="8" creationId="{8C3BBD2F-3C88-4BAD-89FA-5B537C527DAD}"/>
          </ac:cxnSpMkLst>
        </pc:cxnChg>
      </pc:sldChg>
      <pc:sldChg chg="modSp new mod">
        <pc:chgData name="Delker, Collin James" userId="ec581fce-5b2c-479f-b97e-21a1d1658641" providerId="ADAL" clId="{C66E9B33-48B8-4BC3-9D6E-B9BAAEEE017A}" dt="2024-11-04T16:30:13.574" v="2362" actId="6549"/>
        <pc:sldMkLst>
          <pc:docMk/>
          <pc:sldMk cId="3872324815" sldId="1971"/>
        </pc:sldMkLst>
        <pc:spChg chg="mod">
          <ac:chgData name="Delker, Collin James" userId="ec581fce-5b2c-479f-b97e-21a1d1658641" providerId="ADAL" clId="{C66E9B33-48B8-4BC3-9D6E-B9BAAEEE017A}" dt="2024-11-04T16:25:57.979" v="2011" actId="20577"/>
          <ac:spMkLst>
            <pc:docMk/>
            <pc:sldMk cId="3872324815" sldId="1971"/>
            <ac:spMk id="2" creationId="{60DCFBD6-95E7-791C-9F01-E351CB470F64}"/>
          </ac:spMkLst>
        </pc:spChg>
        <pc:spChg chg="mod">
          <ac:chgData name="Delker, Collin James" userId="ec581fce-5b2c-479f-b97e-21a1d1658641" providerId="ADAL" clId="{C66E9B33-48B8-4BC3-9D6E-B9BAAEEE017A}" dt="2024-11-04T16:30:13.574" v="2362" actId="6549"/>
          <ac:spMkLst>
            <pc:docMk/>
            <pc:sldMk cId="3872324815" sldId="1971"/>
            <ac:spMk id="4" creationId="{D459E95B-76E0-C0E5-C8EB-974E5B01910F}"/>
          </ac:spMkLst>
        </pc:spChg>
      </pc:sldChg>
      <pc:sldChg chg="delSp modSp add mod">
        <pc:chgData name="Delker, Collin James" userId="ec581fce-5b2c-479f-b97e-21a1d1658641" providerId="ADAL" clId="{C66E9B33-48B8-4BC3-9D6E-B9BAAEEE017A}" dt="2025-05-06T14:13:25.989" v="2606" actId="1076"/>
        <pc:sldMkLst>
          <pc:docMk/>
          <pc:sldMk cId="59863687" sldId="1972"/>
        </pc:sldMkLst>
        <pc:spChg chg="mod">
          <ac:chgData name="Delker, Collin James" userId="ec581fce-5b2c-479f-b97e-21a1d1658641" providerId="ADAL" clId="{C66E9B33-48B8-4BC3-9D6E-B9BAAEEE017A}" dt="2025-05-06T14:13:14.308" v="2601" actId="14100"/>
          <ac:spMkLst>
            <pc:docMk/>
            <pc:sldMk cId="59863687" sldId="1972"/>
            <ac:spMk id="18" creationId="{A92B3DFE-09EB-456F-BF6B-8EDC456D911E}"/>
          </ac:spMkLst>
        </pc:spChg>
        <pc:spChg chg="mod">
          <ac:chgData name="Delker, Collin James" userId="ec581fce-5b2c-479f-b97e-21a1d1658641" providerId="ADAL" clId="{C66E9B33-48B8-4BC3-9D6E-B9BAAEEE017A}" dt="2025-05-06T14:13:25.989" v="2606" actId="1076"/>
          <ac:spMkLst>
            <pc:docMk/>
            <pc:sldMk cId="59863687" sldId="1972"/>
            <ac:spMk id="19" creationId="{CE2C4CAA-3105-42D8-88B0-1E6CB6C7C2A4}"/>
          </ac:spMkLst>
        </pc:spChg>
        <pc:picChg chg="mod ord">
          <ac:chgData name="Delker, Collin James" userId="ec581fce-5b2c-479f-b97e-21a1d1658641" providerId="ADAL" clId="{C66E9B33-48B8-4BC3-9D6E-B9BAAEEE017A}" dt="2025-05-06T14:13:09.542" v="2599" actId="167"/>
          <ac:picMkLst>
            <pc:docMk/>
            <pc:sldMk cId="59863687" sldId="1972"/>
            <ac:picMk id="6" creationId="{48B367FC-EF97-687E-08CD-BB45ABC5F4C4}"/>
          </ac:picMkLst>
        </pc:picChg>
        <pc:picChg chg="del">
          <ac:chgData name="Delker, Collin James" userId="ec581fce-5b2c-479f-b97e-21a1d1658641" providerId="ADAL" clId="{C66E9B33-48B8-4BC3-9D6E-B9BAAEEE017A}" dt="2025-05-06T14:12:55.761" v="2590" actId="478"/>
          <ac:picMkLst>
            <pc:docMk/>
            <pc:sldMk cId="59863687" sldId="1972"/>
            <ac:picMk id="7" creationId="{B6E92507-0B08-4DA7-BC24-A178F188B024}"/>
          </ac:picMkLst>
        </pc:picChg>
        <pc:picChg chg="del">
          <ac:chgData name="Delker, Collin James" userId="ec581fce-5b2c-479f-b97e-21a1d1658641" providerId="ADAL" clId="{C66E9B33-48B8-4BC3-9D6E-B9BAAEEE017A}" dt="2025-05-06T14:12:56.911" v="2592" actId="478"/>
          <ac:picMkLst>
            <pc:docMk/>
            <pc:sldMk cId="59863687" sldId="1972"/>
            <ac:picMk id="11" creationId="{941B5F5D-A5C9-4635-99DC-91694ACAA612}"/>
          </ac:picMkLst>
        </pc:picChg>
        <pc:picChg chg="del">
          <ac:chgData name="Delker, Collin James" userId="ec581fce-5b2c-479f-b97e-21a1d1658641" providerId="ADAL" clId="{C66E9B33-48B8-4BC3-9D6E-B9BAAEEE017A}" dt="2025-05-06T14:12:58.100" v="2594" actId="478"/>
          <ac:picMkLst>
            <pc:docMk/>
            <pc:sldMk cId="59863687" sldId="1972"/>
            <ac:picMk id="13" creationId="{39452039-EF94-4ACA-9CBC-FA2E2E0426DA}"/>
          </ac:picMkLst>
        </pc:picChg>
        <pc:cxnChg chg="del">
          <ac:chgData name="Delker, Collin James" userId="ec581fce-5b2c-479f-b97e-21a1d1658641" providerId="ADAL" clId="{C66E9B33-48B8-4BC3-9D6E-B9BAAEEE017A}" dt="2025-05-06T14:12:56.394" v="2591" actId="478"/>
          <ac:cxnSpMkLst>
            <pc:docMk/>
            <pc:sldMk cId="59863687" sldId="1972"/>
            <ac:cxnSpMk id="14" creationId="{3A3C23F3-B7F8-4F94-872C-EE35AE4CAF88}"/>
          </ac:cxnSpMkLst>
        </pc:cxnChg>
        <pc:cxnChg chg="del">
          <ac:chgData name="Delker, Collin James" userId="ec581fce-5b2c-479f-b97e-21a1d1658641" providerId="ADAL" clId="{C66E9B33-48B8-4BC3-9D6E-B9BAAEEE017A}" dt="2025-05-06T14:12:57.591" v="2593" actId="478"/>
          <ac:cxnSpMkLst>
            <pc:docMk/>
            <pc:sldMk cId="59863687" sldId="1972"/>
            <ac:cxnSpMk id="16" creationId="{8B9A5740-6A9D-49C1-8717-9ABA0991CCD5}"/>
          </ac:cxnSpMkLst>
        </pc:cxnChg>
      </pc:sldChg>
      <pc:sldChg chg="modSp new mod">
        <pc:chgData name="Delker, Collin James" userId="ec581fce-5b2c-479f-b97e-21a1d1658641" providerId="ADAL" clId="{C66E9B33-48B8-4BC3-9D6E-B9BAAEEE017A}" dt="2025-05-06T14:31:56.065" v="3241" actId="20577"/>
        <pc:sldMkLst>
          <pc:docMk/>
          <pc:sldMk cId="2150698805" sldId="1973"/>
        </pc:sldMkLst>
        <pc:spChg chg="mod">
          <ac:chgData name="Delker, Collin James" userId="ec581fce-5b2c-479f-b97e-21a1d1658641" providerId="ADAL" clId="{C66E9B33-48B8-4BC3-9D6E-B9BAAEEE017A}" dt="2025-05-06T14:31:22.636" v="3240" actId="20577"/>
          <ac:spMkLst>
            <pc:docMk/>
            <pc:sldMk cId="2150698805" sldId="1973"/>
            <ac:spMk id="2" creationId="{CDDF592D-5295-C49B-1ADA-37AC55B382C5}"/>
          </ac:spMkLst>
        </pc:spChg>
        <pc:spChg chg="mod">
          <ac:chgData name="Delker, Collin James" userId="ec581fce-5b2c-479f-b97e-21a1d1658641" providerId="ADAL" clId="{C66E9B33-48B8-4BC3-9D6E-B9BAAEEE017A}" dt="2025-05-06T14:31:56.065" v="3241" actId="20577"/>
          <ac:spMkLst>
            <pc:docMk/>
            <pc:sldMk cId="2150698805" sldId="1973"/>
            <ac:spMk id="4" creationId="{C0CDA70C-07A6-139F-5867-D52F91EB0E39}"/>
          </ac:spMkLst>
        </pc:spChg>
      </pc:sldChg>
      <pc:sldChg chg="addSp modSp new mod">
        <pc:chgData name="Delker, Collin James" userId="ec581fce-5b2c-479f-b97e-21a1d1658641" providerId="ADAL" clId="{C66E9B33-48B8-4BC3-9D6E-B9BAAEEE017A}" dt="2025-05-06T14:38:22.805" v="3587" actId="14100"/>
        <pc:sldMkLst>
          <pc:docMk/>
          <pc:sldMk cId="1312855216" sldId="1974"/>
        </pc:sldMkLst>
        <pc:spChg chg="mod">
          <ac:chgData name="Delker, Collin James" userId="ec581fce-5b2c-479f-b97e-21a1d1658641" providerId="ADAL" clId="{C66E9B33-48B8-4BC3-9D6E-B9BAAEEE017A}" dt="2025-05-06T14:33:21.596" v="3274" actId="20577"/>
          <ac:spMkLst>
            <pc:docMk/>
            <pc:sldMk cId="1312855216" sldId="1974"/>
            <ac:spMk id="2" creationId="{50A249D7-D26F-C7A7-6E59-36E88D859C10}"/>
          </ac:spMkLst>
        </pc:spChg>
        <pc:spChg chg="mod">
          <ac:chgData name="Delker, Collin James" userId="ec581fce-5b2c-479f-b97e-21a1d1658641" providerId="ADAL" clId="{C66E9B33-48B8-4BC3-9D6E-B9BAAEEE017A}" dt="2025-05-06T14:38:22.805" v="3587" actId="14100"/>
          <ac:spMkLst>
            <pc:docMk/>
            <pc:sldMk cId="1312855216" sldId="1974"/>
            <ac:spMk id="4" creationId="{C640D05A-6494-AE5F-B904-1824AD30D53E}"/>
          </ac:spMkLst>
        </pc:spChg>
        <pc:spChg chg="add mod">
          <ac:chgData name="Delker, Collin James" userId="ec581fce-5b2c-479f-b97e-21a1d1658641" providerId="ADAL" clId="{C66E9B33-48B8-4BC3-9D6E-B9BAAEEE017A}" dt="2025-05-06T14:37:54.997" v="3584" actId="20577"/>
          <ac:spMkLst>
            <pc:docMk/>
            <pc:sldMk cId="1312855216" sldId="1974"/>
            <ac:spMk id="9" creationId="{15590E0F-3D88-17AA-0950-F722151A04DA}"/>
          </ac:spMkLst>
        </pc:spChg>
        <pc:picChg chg="add mod">
          <ac:chgData name="Delker, Collin James" userId="ec581fce-5b2c-479f-b97e-21a1d1658641" providerId="ADAL" clId="{C66E9B33-48B8-4BC3-9D6E-B9BAAEEE017A}" dt="2025-05-06T14:36:36.048" v="3368" actId="1076"/>
          <ac:picMkLst>
            <pc:docMk/>
            <pc:sldMk cId="1312855216" sldId="1974"/>
            <ac:picMk id="6" creationId="{12E1C728-7E73-35B7-7A8F-5F4409F4924F}"/>
          </ac:picMkLst>
        </pc:picChg>
        <pc:picChg chg="add mod">
          <ac:chgData name="Delker, Collin James" userId="ec581fce-5b2c-479f-b97e-21a1d1658641" providerId="ADAL" clId="{C66E9B33-48B8-4BC3-9D6E-B9BAAEEE017A}" dt="2025-05-06T14:38:06.165" v="3585" actId="1076"/>
          <ac:picMkLst>
            <pc:docMk/>
            <pc:sldMk cId="1312855216" sldId="1974"/>
            <ac:picMk id="8" creationId="{1BED0778-2395-D544-4B40-4493D9052C51}"/>
          </ac:picMkLst>
        </pc:picChg>
      </pc:sldChg>
      <pc:sldChg chg="modSp add mod">
        <pc:chgData name="Delker, Collin James" userId="ec581fce-5b2c-479f-b97e-21a1d1658641" providerId="ADAL" clId="{C66E9B33-48B8-4BC3-9D6E-B9BAAEEE017A}" dt="2025-05-06T14:39:42.114" v="3632" actId="6549"/>
        <pc:sldMkLst>
          <pc:docMk/>
          <pc:sldMk cId="1770062251" sldId="1975"/>
        </pc:sldMkLst>
        <pc:spChg chg="mod">
          <ac:chgData name="Delker, Collin James" userId="ec581fce-5b2c-479f-b97e-21a1d1658641" providerId="ADAL" clId="{C66E9B33-48B8-4BC3-9D6E-B9BAAEEE017A}" dt="2025-05-06T14:39:20.155" v="3631" actId="20577"/>
          <ac:spMkLst>
            <pc:docMk/>
            <pc:sldMk cId="1770062251" sldId="1975"/>
            <ac:spMk id="2" creationId="{3ECF6B9D-5647-108B-00D5-2C56D1BB0D9E}"/>
          </ac:spMkLst>
        </pc:spChg>
        <pc:spChg chg="mod">
          <ac:chgData name="Delker, Collin James" userId="ec581fce-5b2c-479f-b97e-21a1d1658641" providerId="ADAL" clId="{C66E9B33-48B8-4BC3-9D6E-B9BAAEEE017A}" dt="2025-05-06T14:39:42.114" v="3632" actId="6549"/>
          <ac:spMkLst>
            <pc:docMk/>
            <pc:sldMk cId="1770062251" sldId="1975"/>
            <ac:spMk id="4" creationId="{601D94DB-7975-0FBA-32F5-233137AEC316}"/>
          </ac:spMkLst>
        </pc:spChg>
      </pc:sldChg>
    </pc:docChg>
  </pc:docChgLst>
  <pc:docChgLst>
    <pc:chgData name="DiGregorio, Sara" userId="S::sdigreg@sandia.gov::68b21463-f1d3-4665-b491-6cd7727aa248" providerId="AD" clId="Web-{0D87EA5E-42FA-9C92-165C-8E031731059F}"/>
    <pc:docChg chg="modSld">
      <pc:chgData name="DiGregorio, Sara" userId="S::sdigreg@sandia.gov::68b21463-f1d3-4665-b491-6cd7727aa248" providerId="AD" clId="Web-{0D87EA5E-42FA-9C92-165C-8E031731059F}" dt="2022-03-08T19:56:29.398" v="2626"/>
      <pc:docMkLst>
        <pc:docMk/>
      </pc:docMkLst>
      <pc:sldChg chg="modSp">
        <pc:chgData name="DiGregorio, Sara" userId="S::sdigreg@sandia.gov::68b21463-f1d3-4665-b491-6cd7727aa248" providerId="AD" clId="Web-{0D87EA5E-42FA-9C92-165C-8E031731059F}" dt="2022-03-08T18:29:52.837" v="0" actId="20577"/>
        <pc:sldMkLst>
          <pc:docMk/>
          <pc:sldMk cId="686448031" sldId="1835"/>
        </pc:sldMkLst>
        <pc:spChg chg="mod">
          <ac:chgData name="DiGregorio, Sara" userId="S::sdigreg@sandia.gov::68b21463-f1d3-4665-b491-6cd7727aa248" providerId="AD" clId="Web-{0D87EA5E-42FA-9C92-165C-8E031731059F}" dt="2022-03-08T18:29:52.837" v="0" actId="20577"/>
          <ac:spMkLst>
            <pc:docMk/>
            <pc:sldMk cId="686448031" sldId="1835"/>
            <ac:spMk id="3" creationId="{497FC85E-394E-4B82-B864-26C0D45FAC49}"/>
          </ac:spMkLst>
        </pc:spChg>
      </pc:sldChg>
      <pc:sldChg chg="modNotes">
        <pc:chgData name="DiGregorio, Sara" userId="S::sdigreg@sandia.gov::68b21463-f1d3-4665-b491-6cd7727aa248" providerId="AD" clId="Web-{0D87EA5E-42FA-9C92-165C-8E031731059F}" dt="2022-03-08T19:10:19.825" v="699"/>
        <pc:sldMkLst>
          <pc:docMk/>
          <pc:sldMk cId="676379224" sldId="1836"/>
        </pc:sldMkLst>
      </pc:sldChg>
      <pc:sldChg chg="modNotes">
        <pc:chgData name="DiGregorio, Sara" userId="S::sdigreg@sandia.gov::68b21463-f1d3-4665-b491-6cd7727aa248" providerId="AD" clId="Web-{0D87EA5E-42FA-9C92-165C-8E031731059F}" dt="2022-03-08T19:12:08.483" v="781"/>
        <pc:sldMkLst>
          <pc:docMk/>
          <pc:sldMk cId="3619378527" sldId="1837"/>
        </pc:sldMkLst>
      </pc:sldChg>
      <pc:sldChg chg="modNotes">
        <pc:chgData name="DiGregorio, Sara" userId="S::sdigreg@sandia.gov::68b21463-f1d3-4665-b491-6cd7727aa248" providerId="AD" clId="Web-{0D87EA5E-42FA-9C92-165C-8E031731059F}" dt="2022-03-08T19:14:45.893" v="922"/>
        <pc:sldMkLst>
          <pc:docMk/>
          <pc:sldMk cId="688425130" sldId="1842"/>
        </pc:sldMkLst>
      </pc:sldChg>
      <pc:sldChg chg="modNotes">
        <pc:chgData name="DiGregorio, Sara" userId="S::sdigreg@sandia.gov::68b21463-f1d3-4665-b491-6cd7727aa248" providerId="AD" clId="Web-{0D87EA5E-42FA-9C92-165C-8E031731059F}" dt="2022-03-08T19:16:11.973" v="1001"/>
        <pc:sldMkLst>
          <pc:docMk/>
          <pc:sldMk cId="662583588" sldId="1843"/>
        </pc:sldMkLst>
      </pc:sldChg>
      <pc:sldChg chg="modNotes">
        <pc:chgData name="DiGregorio, Sara" userId="S::sdigreg@sandia.gov::68b21463-f1d3-4665-b491-6cd7727aa248" providerId="AD" clId="Web-{0D87EA5E-42FA-9C92-165C-8E031731059F}" dt="2022-03-08T19:17:17.037" v="1048"/>
        <pc:sldMkLst>
          <pc:docMk/>
          <pc:sldMk cId="3559463234" sldId="1844"/>
        </pc:sldMkLst>
      </pc:sldChg>
      <pc:sldChg chg="modNotes">
        <pc:chgData name="DiGregorio, Sara" userId="S::sdigreg@sandia.gov::68b21463-f1d3-4665-b491-6cd7727aa248" providerId="AD" clId="Web-{0D87EA5E-42FA-9C92-165C-8E031731059F}" dt="2022-03-08T19:22:29.777" v="1459"/>
        <pc:sldMkLst>
          <pc:docMk/>
          <pc:sldMk cId="2706740258" sldId="1845"/>
        </pc:sldMkLst>
      </pc:sldChg>
      <pc:sldChg chg="modNotes">
        <pc:chgData name="DiGregorio, Sara" userId="S::sdigreg@sandia.gov::68b21463-f1d3-4665-b491-6cd7727aa248" providerId="AD" clId="Web-{0D87EA5E-42FA-9C92-165C-8E031731059F}" dt="2022-03-08T19:23:53.138" v="1560"/>
        <pc:sldMkLst>
          <pc:docMk/>
          <pc:sldMk cId="1858943052" sldId="1846"/>
        </pc:sldMkLst>
      </pc:sldChg>
      <pc:sldChg chg="addSp delSp modSp modNotes">
        <pc:chgData name="DiGregorio, Sara" userId="S::sdigreg@sandia.gov::68b21463-f1d3-4665-b491-6cd7727aa248" providerId="AD" clId="Web-{0D87EA5E-42FA-9C92-165C-8E031731059F}" dt="2022-03-08T19:31:51.414" v="1787" actId="1076"/>
        <pc:sldMkLst>
          <pc:docMk/>
          <pc:sldMk cId="1184721706" sldId="1847"/>
        </pc:sldMkLst>
        <pc:spChg chg="mod">
          <ac:chgData name="DiGregorio, Sara" userId="S::sdigreg@sandia.gov::68b21463-f1d3-4665-b491-6cd7727aa248" providerId="AD" clId="Web-{0D87EA5E-42FA-9C92-165C-8E031731059F}" dt="2022-03-08T19:27:51.753" v="1698" actId="1076"/>
          <ac:spMkLst>
            <pc:docMk/>
            <pc:sldMk cId="1184721706" sldId="1847"/>
            <ac:spMk id="4" creationId="{1A8CB222-2AE5-44A7-8552-AA632AF13BEB}"/>
          </ac:spMkLst>
        </pc:spChg>
        <pc:spChg chg="mod">
          <ac:chgData name="DiGregorio, Sara" userId="S::sdigreg@sandia.gov::68b21463-f1d3-4665-b491-6cd7727aa248" providerId="AD" clId="Web-{0D87EA5E-42FA-9C92-165C-8E031731059F}" dt="2022-03-08T19:28:23.191" v="1703" actId="1076"/>
          <ac:spMkLst>
            <pc:docMk/>
            <pc:sldMk cId="1184721706" sldId="1847"/>
            <ac:spMk id="5" creationId="{73E39D60-66CF-466A-A270-B5D266C0DCBF}"/>
          </ac:spMkLst>
        </pc:spChg>
        <pc:spChg chg="mod">
          <ac:chgData name="DiGregorio, Sara" userId="S::sdigreg@sandia.gov::68b21463-f1d3-4665-b491-6cd7727aa248" providerId="AD" clId="Web-{0D87EA5E-42FA-9C92-165C-8E031731059F}" dt="2022-03-08T19:27:57.065" v="1699" actId="1076"/>
          <ac:spMkLst>
            <pc:docMk/>
            <pc:sldMk cId="1184721706" sldId="1847"/>
            <ac:spMk id="6" creationId="{66E886E5-6ACD-494E-8C97-D6C48F71A789}"/>
          </ac:spMkLst>
        </pc:spChg>
        <pc:spChg chg="mod">
          <ac:chgData name="DiGregorio, Sara" userId="S::sdigreg@sandia.gov::68b21463-f1d3-4665-b491-6cd7727aa248" providerId="AD" clId="Web-{0D87EA5E-42FA-9C92-165C-8E031731059F}" dt="2022-03-08T19:28:00.300" v="1700" actId="1076"/>
          <ac:spMkLst>
            <pc:docMk/>
            <pc:sldMk cId="1184721706" sldId="1847"/>
            <ac:spMk id="7" creationId="{EDCA3A6A-F39D-4CE5-8A0B-EBCC58882CA2}"/>
          </ac:spMkLst>
        </pc:spChg>
        <pc:spChg chg="add del">
          <ac:chgData name="DiGregorio, Sara" userId="S::sdigreg@sandia.gov::68b21463-f1d3-4665-b491-6cd7727aa248" providerId="AD" clId="Web-{0D87EA5E-42FA-9C92-165C-8E031731059F}" dt="2022-03-08T19:30:17.959" v="1755"/>
          <ac:spMkLst>
            <pc:docMk/>
            <pc:sldMk cId="1184721706" sldId="1847"/>
            <ac:spMk id="11" creationId="{D1F8D01F-A2B7-4F3B-AE4D-DF809D47D8D7}"/>
          </ac:spMkLst>
        </pc:spChg>
        <pc:spChg chg="add mod">
          <ac:chgData name="DiGregorio, Sara" userId="S::sdigreg@sandia.gov::68b21463-f1d3-4665-b491-6cd7727aa248" providerId="AD" clId="Web-{0D87EA5E-42FA-9C92-165C-8E031731059F}" dt="2022-03-08T19:30:09.052" v="1754" actId="20577"/>
          <ac:spMkLst>
            <pc:docMk/>
            <pc:sldMk cId="1184721706" sldId="1847"/>
            <ac:spMk id="12" creationId="{AB2BA82E-F851-4CDF-81E7-B62F87C537D7}"/>
          </ac:spMkLst>
        </pc:spChg>
        <pc:spChg chg="add mod">
          <ac:chgData name="DiGregorio, Sara" userId="S::sdigreg@sandia.gov::68b21463-f1d3-4665-b491-6cd7727aa248" providerId="AD" clId="Web-{0D87EA5E-42FA-9C92-165C-8E031731059F}" dt="2022-03-08T19:30:59.819" v="1772" actId="20577"/>
          <ac:spMkLst>
            <pc:docMk/>
            <pc:sldMk cId="1184721706" sldId="1847"/>
            <ac:spMk id="13" creationId="{10B07516-09C0-49FC-838B-8C9E9670EB69}"/>
          </ac:spMkLst>
        </pc:spChg>
        <pc:spChg chg="add mod">
          <ac:chgData name="DiGregorio, Sara" userId="S::sdigreg@sandia.gov::68b21463-f1d3-4665-b491-6cd7727aa248" providerId="AD" clId="Web-{0D87EA5E-42FA-9C92-165C-8E031731059F}" dt="2022-03-08T19:31:14.835" v="1774" actId="1076"/>
          <ac:spMkLst>
            <pc:docMk/>
            <pc:sldMk cId="1184721706" sldId="1847"/>
            <ac:spMk id="14" creationId="{46757B3B-7FFC-46FD-AF07-C9F8FB1F74F6}"/>
          </ac:spMkLst>
        </pc:spChg>
        <pc:spChg chg="add mod">
          <ac:chgData name="DiGregorio, Sara" userId="S::sdigreg@sandia.gov::68b21463-f1d3-4665-b491-6cd7727aa248" providerId="AD" clId="Web-{0D87EA5E-42FA-9C92-165C-8E031731059F}" dt="2022-03-08T19:31:39.804" v="1785" actId="20577"/>
          <ac:spMkLst>
            <pc:docMk/>
            <pc:sldMk cId="1184721706" sldId="1847"/>
            <ac:spMk id="15" creationId="{F825CACC-3AAF-47CC-A8EC-D85D875D3F05}"/>
          </ac:spMkLst>
        </pc:spChg>
        <pc:spChg chg="add mod">
          <ac:chgData name="DiGregorio, Sara" userId="S::sdigreg@sandia.gov::68b21463-f1d3-4665-b491-6cd7727aa248" providerId="AD" clId="Web-{0D87EA5E-42FA-9C92-165C-8E031731059F}" dt="2022-03-08T19:31:51.414" v="1787" actId="1076"/>
          <ac:spMkLst>
            <pc:docMk/>
            <pc:sldMk cId="1184721706" sldId="1847"/>
            <ac:spMk id="16" creationId="{1703E578-A618-4E19-80C3-4816E6A2B2C3}"/>
          </ac:spMkLst>
        </pc:spChg>
        <pc:picChg chg="add mod">
          <ac:chgData name="DiGregorio, Sara" userId="S::sdigreg@sandia.gov::68b21463-f1d3-4665-b491-6cd7727aa248" providerId="AD" clId="Web-{0D87EA5E-42FA-9C92-165C-8E031731059F}" dt="2022-03-08T19:28:46.613" v="1708" actId="14100"/>
          <ac:picMkLst>
            <pc:docMk/>
            <pc:sldMk cId="1184721706" sldId="1847"/>
            <ac:picMk id="10" creationId="{BE2BB812-37A8-4A2D-8B17-EDCD1741932A}"/>
          </ac:picMkLst>
        </pc:picChg>
      </pc:sldChg>
      <pc:sldChg chg="modNotes">
        <pc:chgData name="DiGregorio, Sara" userId="S::sdigreg@sandia.gov::68b21463-f1d3-4665-b491-6cd7727aa248" providerId="AD" clId="Web-{0D87EA5E-42FA-9C92-165C-8E031731059F}" dt="2022-03-08T19:33:08.228" v="1926"/>
        <pc:sldMkLst>
          <pc:docMk/>
          <pc:sldMk cId="3125279289" sldId="1849"/>
        </pc:sldMkLst>
      </pc:sldChg>
      <pc:sldChg chg="modSp">
        <pc:chgData name="DiGregorio, Sara" userId="S::sdigreg@sandia.gov::68b21463-f1d3-4665-b491-6cd7727aa248" providerId="AD" clId="Web-{0D87EA5E-42FA-9C92-165C-8E031731059F}" dt="2022-03-08T19:40:56.253" v="2038" actId="20577"/>
        <pc:sldMkLst>
          <pc:docMk/>
          <pc:sldMk cId="2500043820" sldId="1856"/>
        </pc:sldMkLst>
        <pc:spChg chg="mod">
          <ac:chgData name="DiGregorio, Sara" userId="S::sdigreg@sandia.gov::68b21463-f1d3-4665-b491-6cd7727aa248" providerId="AD" clId="Web-{0D87EA5E-42FA-9C92-165C-8E031731059F}" dt="2022-03-08T19:40:56.253" v="2038" actId="20577"/>
          <ac:spMkLst>
            <pc:docMk/>
            <pc:sldMk cId="2500043820" sldId="1856"/>
            <ac:spMk id="2" creationId="{1C4D89B5-76CA-4B2D-9149-01CC88BA7EB7}"/>
          </ac:spMkLst>
        </pc:spChg>
      </pc:sldChg>
      <pc:sldChg chg="modNotes">
        <pc:chgData name="DiGregorio, Sara" userId="S::sdigreg@sandia.gov::68b21463-f1d3-4665-b491-6cd7727aa248" providerId="AD" clId="Web-{0D87EA5E-42FA-9C92-165C-8E031731059F}" dt="2022-03-08T19:36:31.310" v="1996"/>
        <pc:sldMkLst>
          <pc:docMk/>
          <pc:sldMk cId="263639587" sldId="1858"/>
        </pc:sldMkLst>
      </pc:sldChg>
      <pc:sldChg chg="modNotes">
        <pc:chgData name="DiGregorio, Sara" userId="S::sdigreg@sandia.gov::68b21463-f1d3-4665-b491-6cd7727aa248" providerId="AD" clId="Web-{0D87EA5E-42FA-9C92-165C-8E031731059F}" dt="2022-03-08T19:38:00.984" v="2030"/>
        <pc:sldMkLst>
          <pc:docMk/>
          <pc:sldMk cId="3836348544" sldId="1859"/>
        </pc:sldMkLst>
      </pc:sldChg>
      <pc:sldChg chg="modNotes">
        <pc:chgData name="DiGregorio, Sara" userId="S::sdigreg@sandia.gov::68b21463-f1d3-4665-b491-6cd7727aa248" providerId="AD" clId="Web-{0D87EA5E-42FA-9C92-165C-8E031731059F}" dt="2022-03-08T19:40:31.300" v="2032"/>
        <pc:sldMkLst>
          <pc:docMk/>
          <pc:sldMk cId="2818361120" sldId="1862"/>
        </pc:sldMkLst>
      </pc:sldChg>
      <pc:sldChg chg="modSp">
        <pc:chgData name="DiGregorio, Sara" userId="S::sdigreg@sandia.gov::68b21463-f1d3-4665-b491-6cd7727aa248" providerId="AD" clId="Web-{0D87EA5E-42FA-9C92-165C-8E031731059F}" dt="2022-03-08T19:40:46.722" v="2035" actId="20577"/>
        <pc:sldMkLst>
          <pc:docMk/>
          <pc:sldMk cId="2870389245" sldId="1864"/>
        </pc:sldMkLst>
        <pc:spChg chg="mod">
          <ac:chgData name="DiGregorio, Sara" userId="S::sdigreg@sandia.gov::68b21463-f1d3-4665-b491-6cd7727aa248" providerId="AD" clId="Web-{0D87EA5E-42FA-9C92-165C-8E031731059F}" dt="2022-03-08T19:40:46.722" v="2035" actId="20577"/>
          <ac:spMkLst>
            <pc:docMk/>
            <pc:sldMk cId="2870389245" sldId="1864"/>
            <ac:spMk id="2" creationId="{E11B52AA-3A48-4759-BF1B-B1E79E33D104}"/>
          </ac:spMkLst>
        </pc:spChg>
      </pc:sldChg>
      <pc:sldChg chg="modNotes">
        <pc:chgData name="DiGregorio, Sara" userId="S::sdigreg@sandia.gov::68b21463-f1d3-4665-b491-6cd7727aa248" providerId="AD" clId="Web-{0D87EA5E-42FA-9C92-165C-8E031731059F}" dt="2022-03-08T19:42:48.443" v="2090"/>
        <pc:sldMkLst>
          <pc:docMk/>
          <pc:sldMk cId="3576305759" sldId="1865"/>
        </pc:sldMkLst>
      </pc:sldChg>
      <pc:sldChg chg="modNotes">
        <pc:chgData name="DiGregorio, Sara" userId="S::sdigreg@sandia.gov::68b21463-f1d3-4665-b491-6cd7727aa248" providerId="AD" clId="Web-{0D87EA5E-42FA-9C92-165C-8E031731059F}" dt="2022-03-08T19:44:12.007" v="2103"/>
        <pc:sldMkLst>
          <pc:docMk/>
          <pc:sldMk cId="606309715" sldId="1867"/>
        </pc:sldMkLst>
      </pc:sldChg>
      <pc:sldChg chg="addSp modSp modNotes">
        <pc:chgData name="DiGregorio, Sara" userId="S::sdigreg@sandia.gov::68b21463-f1d3-4665-b491-6cd7727aa248" providerId="AD" clId="Web-{0D87EA5E-42FA-9C92-165C-8E031731059F}" dt="2022-03-08T19:47:51.371" v="2337"/>
        <pc:sldMkLst>
          <pc:docMk/>
          <pc:sldMk cId="546708044" sldId="1868"/>
        </pc:sldMkLst>
        <pc:spChg chg="mod">
          <ac:chgData name="DiGregorio, Sara" userId="S::sdigreg@sandia.gov::68b21463-f1d3-4665-b491-6cd7727aa248" providerId="AD" clId="Web-{0D87EA5E-42FA-9C92-165C-8E031731059F}" dt="2022-03-08T19:45:58.400" v="2201" actId="1076"/>
          <ac:spMkLst>
            <pc:docMk/>
            <pc:sldMk cId="546708044" sldId="1868"/>
            <ac:spMk id="4" creationId="{FED7680D-03DD-40E1-AB7B-6F594061FC89}"/>
          </ac:spMkLst>
        </pc:spChg>
        <pc:spChg chg="add mod">
          <ac:chgData name="DiGregorio, Sara" userId="S::sdigreg@sandia.gov::68b21463-f1d3-4665-b491-6cd7727aa248" providerId="AD" clId="Web-{0D87EA5E-42FA-9C92-165C-8E031731059F}" dt="2022-03-08T19:46:36.776" v="2224" actId="20577"/>
          <ac:spMkLst>
            <pc:docMk/>
            <pc:sldMk cId="546708044" sldId="1868"/>
            <ac:spMk id="7" creationId="{2B8F54AB-D347-4CB2-9A84-C6BF3DEDCE81}"/>
          </ac:spMkLst>
        </pc:spChg>
        <pc:spChg chg="add mod">
          <ac:chgData name="DiGregorio, Sara" userId="S::sdigreg@sandia.gov::68b21463-f1d3-4665-b491-6cd7727aa248" providerId="AD" clId="Web-{0D87EA5E-42FA-9C92-165C-8E031731059F}" dt="2022-03-08T19:47:14.496" v="2235" actId="688"/>
          <ac:spMkLst>
            <pc:docMk/>
            <pc:sldMk cId="546708044" sldId="1868"/>
            <ac:spMk id="8" creationId="{71A190E3-99CB-44A1-91FC-B8C62C17247E}"/>
          </ac:spMkLst>
        </pc:spChg>
        <pc:picChg chg="add mod">
          <ac:chgData name="DiGregorio, Sara" userId="S::sdigreg@sandia.gov::68b21463-f1d3-4665-b491-6cd7727aa248" providerId="AD" clId="Web-{0D87EA5E-42FA-9C92-165C-8E031731059F}" dt="2022-03-08T19:46:09.447" v="2206" actId="14100"/>
          <ac:picMkLst>
            <pc:docMk/>
            <pc:sldMk cId="546708044" sldId="1868"/>
            <ac:picMk id="6" creationId="{548398DB-B4D9-4D50-B7D0-70AEEF3867A6}"/>
          </ac:picMkLst>
        </pc:picChg>
      </pc:sldChg>
      <pc:sldChg chg="modNotes">
        <pc:chgData name="DiGregorio, Sara" userId="S::sdigreg@sandia.gov::68b21463-f1d3-4665-b491-6cd7727aa248" providerId="AD" clId="Web-{0D87EA5E-42FA-9C92-165C-8E031731059F}" dt="2022-03-08T19:49:10.810" v="2396"/>
        <pc:sldMkLst>
          <pc:docMk/>
          <pc:sldMk cId="3392753436" sldId="1869"/>
        </pc:sldMkLst>
      </pc:sldChg>
      <pc:sldChg chg="modNotes">
        <pc:chgData name="DiGregorio, Sara" userId="S::sdigreg@sandia.gov::68b21463-f1d3-4665-b491-6cd7727aa248" providerId="AD" clId="Web-{0D87EA5E-42FA-9C92-165C-8E031731059F}" dt="2022-03-08T19:51:06.110" v="2525"/>
        <pc:sldMkLst>
          <pc:docMk/>
          <pc:sldMk cId="2054235443" sldId="1870"/>
        </pc:sldMkLst>
      </pc:sldChg>
      <pc:sldChg chg="modNotes">
        <pc:chgData name="DiGregorio, Sara" userId="S::sdigreg@sandia.gov::68b21463-f1d3-4665-b491-6cd7727aa248" providerId="AD" clId="Web-{0D87EA5E-42FA-9C92-165C-8E031731059F}" dt="2022-03-08T19:52:06.861" v="2545"/>
        <pc:sldMkLst>
          <pc:docMk/>
          <pc:sldMk cId="1061660079" sldId="1871"/>
        </pc:sldMkLst>
      </pc:sldChg>
      <pc:sldChg chg="modNotes">
        <pc:chgData name="DiGregorio, Sara" userId="S::sdigreg@sandia.gov::68b21463-f1d3-4665-b491-6cd7727aa248" providerId="AD" clId="Web-{0D87EA5E-42FA-9C92-165C-8E031731059F}" dt="2022-03-08T19:56:29.398" v="2626"/>
        <pc:sldMkLst>
          <pc:docMk/>
          <pc:sldMk cId="1483601036" sldId="1936"/>
        </pc:sldMkLst>
      </pc:sldChg>
      <pc:sldChg chg="modNotes">
        <pc:chgData name="DiGregorio, Sara" userId="S::sdigreg@sandia.gov::68b21463-f1d3-4665-b491-6cd7727aa248" providerId="AD" clId="Web-{0D87EA5E-42FA-9C92-165C-8E031731059F}" dt="2022-03-08T19:06:24.757" v="375"/>
        <pc:sldMkLst>
          <pc:docMk/>
          <pc:sldMk cId="2634872842" sldId="1941"/>
        </pc:sldMkLst>
      </pc:sldChg>
      <pc:sldChg chg="modNotes">
        <pc:chgData name="DiGregorio, Sara" userId="S::sdigreg@sandia.gov::68b21463-f1d3-4665-b491-6cd7727aa248" providerId="AD" clId="Web-{0D87EA5E-42FA-9C92-165C-8E031731059F}" dt="2022-03-08T19:08:07.510" v="585"/>
        <pc:sldMkLst>
          <pc:docMk/>
          <pc:sldMk cId="4256927327" sldId="1942"/>
        </pc:sldMkLst>
      </pc:sldChg>
    </pc:docChg>
  </pc:docChgLst>
  <pc:docChgLst>
    <pc:chgData name="DiGregorio, Sara" userId="S::sdigreg@sandia.gov::68b21463-f1d3-4665-b491-6cd7727aa248" providerId="AD" clId="Web-{77141A44-8C60-E6FE-3A9D-54AC569FF9A4}"/>
    <pc:docChg chg="delSld modSection">
      <pc:chgData name="DiGregorio, Sara" userId="S::sdigreg@sandia.gov::68b21463-f1d3-4665-b491-6cd7727aa248" providerId="AD" clId="Web-{77141A44-8C60-E6FE-3A9D-54AC569FF9A4}" dt="2022-02-23T21:11:27.657" v="0"/>
      <pc:docMkLst>
        <pc:docMk/>
      </pc:docMkLst>
      <pc:sldChg chg="del">
        <pc:chgData name="DiGregorio, Sara" userId="S::sdigreg@sandia.gov::68b21463-f1d3-4665-b491-6cd7727aa248" providerId="AD" clId="Web-{77141A44-8C60-E6FE-3A9D-54AC569FF9A4}" dt="2022-02-23T21:11:27.657" v="0"/>
        <pc:sldMkLst>
          <pc:docMk/>
          <pc:sldMk cId="4028581017" sldId="1956"/>
        </pc:sldMkLst>
      </pc:sldChg>
    </pc:docChg>
  </pc:docChgLst>
  <pc:docChgLst>
    <pc:chgData name="Delker, Collin J" userId="S::cjdelke@sandia.gov::ec581fce-5b2c-479f-b97e-21a1d1658641" providerId="AD" clId="Web-{B40307F4-6497-4735-0C18-23C8329D20CA}"/>
    <pc:docChg chg="modSld">
      <pc:chgData name="Delker, Collin J" userId="S::cjdelke@sandia.gov::ec581fce-5b2c-479f-b97e-21a1d1658641" providerId="AD" clId="Web-{B40307F4-6497-4735-0C18-23C8329D20CA}" dt="2022-04-21T18:38:40.917" v="1" actId="1076"/>
      <pc:docMkLst>
        <pc:docMk/>
      </pc:docMkLst>
      <pc:sldChg chg="modSp">
        <pc:chgData name="Delker, Collin J" userId="S::cjdelke@sandia.gov::ec581fce-5b2c-479f-b97e-21a1d1658641" providerId="AD" clId="Web-{B40307F4-6497-4735-0C18-23C8329D20CA}" dt="2022-04-21T18:37:13.009" v="0" actId="20577"/>
        <pc:sldMkLst>
          <pc:docMk/>
          <pc:sldMk cId="2181726346" sldId="256"/>
        </pc:sldMkLst>
        <pc:spChg chg="mod">
          <ac:chgData name="Delker, Collin J" userId="S::cjdelke@sandia.gov::ec581fce-5b2c-479f-b97e-21a1d1658641" providerId="AD" clId="Web-{B40307F4-6497-4735-0C18-23C8329D20CA}" dt="2022-04-21T18:37:13.009" v="0" actId="20577"/>
          <ac:spMkLst>
            <pc:docMk/>
            <pc:sldMk cId="2181726346" sldId="256"/>
            <ac:spMk id="3" creationId="{8318A7CD-3FDD-FB43-B4BD-D5CBF7DB5428}"/>
          </ac:spMkLst>
        </pc:spChg>
      </pc:sldChg>
      <pc:sldChg chg="modSp">
        <pc:chgData name="Delker, Collin J" userId="S::cjdelke@sandia.gov::ec581fce-5b2c-479f-b97e-21a1d1658641" providerId="AD" clId="Web-{B40307F4-6497-4735-0C18-23C8329D20CA}" dt="2022-04-21T18:38:40.917" v="1" actId="1076"/>
        <pc:sldMkLst>
          <pc:docMk/>
          <pc:sldMk cId="1184721706" sldId="1847"/>
        </pc:sldMkLst>
        <pc:spChg chg="mod">
          <ac:chgData name="Delker, Collin J" userId="S::cjdelke@sandia.gov::ec581fce-5b2c-479f-b97e-21a1d1658641" providerId="AD" clId="Web-{B40307F4-6497-4735-0C18-23C8329D20CA}" dt="2022-04-21T18:38:40.917" v="1" actId="1076"/>
          <ac:spMkLst>
            <pc:docMk/>
            <pc:sldMk cId="1184721706" sldId="1847"/>
            <ac:spMk id="4" creationId="{1A8CB222-2AE5-44A7-8552-AA632AF13BEB}"/>
          </ac:spMkLst>
        </pc:spChg>
      </pc:sldChg>
    </pc:docChg>
  </pc:docChgLst>
  <pc:docChgLst>
    <pc:chgData name="DiGregorio, Sara" userId="S::sdigreg@sandia.gov::68b21463-f1d3-4665-b491-6cd7727aa248" providerId="AD" clId="Web-{653CFEBB-5101-074F-3BAA-8465C735FCD2}"/>
    <pc:docChg chg="modSld">
      <pc:chgData name="DiGregorio, Sara" userId="S::sdigreg@sandia.gov::68b21463-f1d3-4665-b491-6cd7727aa248" providerId="AD" clId="Web-{653CFEBB-5101-074F-3BAA-8465C735FCD2}" dt="2022-04-13T19:06:57.155" v="25" actId="20577"/>
      <pc:docMkLst>
        <pc:docMk/>
      </pc:docMkLst>
      <pc:sldChg chg="modSp">
        <pc:chgData name="DiGregorio, Sara" userId="S::sdigreg@sandia.gov::68b21463-f1d3-4665-b491-6cd7727aa248" providerId="AD" clId="Web-{653CFEBB-5101-074F-3BAA-8465C735FCD2}" dt="2022-04-13T19:06:15.155" v="13" actId="20577"/>
        <pc:sldMkLst>
          <pc:docMk/>
          <pc:sldMk cId="1184721706" sldId="1847"/>
        </pc:sldMkLst>
        <pc:spChg chg="mod">
          <ac:chgData name="DiGregorio, Sara" userId="S::sdigreg@sandia.gov::68b21463-f1d3-4665-b491-6cd7727aa248" providerId="AD" clId="Web-{653CFEBB-5101-074F-3BAA-8465C735FCD2}" dt="2022-04-13T19:06:15.155" v="13" actId="20577"/>
          <ac:spMkLst>
            <pc:docMk/>
            <pc:sldMk cId="1184721706" sldId="1847"/>
            <ac:spMk id="13" creationId="{10B07516-09C0-49FC-838B-8C9E9670EB69}"/>
          </ac:spMkLst>
        </pc:spChg>
        <pc:spChg chg="mod">
          <ac:chgData name="DiGregorio, Sara" userId="S::sdigreg@sandia.gov::68b21463-f1d3-4665-b491-6cd7727aa248" providerId="AD" clId="Web-{653CFEBB-5101-074F-3BAA-8465C735FCD2}" dt="2022-04-13T19:06:09.592" v="12" actId="20577"/>
          <ac:spMkLst>
            <pc:docMk/>
            <pc:sldMk cId="1184721706" sldId="1847"/>
            <ac:spMk id="14" creationId="{46757B3B-7FFC-46FD-AF07-C9F8FB1F74F6}"/>
          </ac:spMkLst>
        </pc:spChg>
      </pc:sldChg>
      <pc:sldChg chg="modSp">
        <pc:chgData name="DiGregorio, Sara" userId="S::sdigreg@sandia.gov::68b21463-f1d3-4665-b491-6cd7727aa248" providerId="AD" clId="Web-{653CFEBB-5101-074F-3BAA-8465C735FCD2}" dt="2022-04-13T19:06:57.155" v="25" actId="20577"/>
        <pc:sldMkLst>
          <pc:docMk/>
          <pc:sldMk cId="3980560281" sldId="1962"/>
        </pc:sldMkLst>
        <pc:spChg chg="mod">
          <ac:chgData name="DiGregorio, Sara" userId="S::sdigreg@sandia.gov::68b21463-f1d3-4665-b491-6cd7727aa248" providerId="AD" clId="Web-{653CFEBB-5101-074F-3BAA-8465C735FCD2}" dt="2022-04-13T19:06:57.155" v="25" actId="20577"/>
          <ac:spMkLst>
            <pc:docMk/>
            <pc:sldMk cId="3980560281" sldId="1962"/>
            <ac:spMk id="4" creationId="{1A8CB222-2AE5-44A7-8552-AA632AF13BEB}"/>
          </ac:spMkLst>
        </pc:spChg>
        <pc:spChg chg="mod">
          <ac:chgData name="DiGregorio, Sara" userId="S::sdigreg@sandia.gov::68b21463-f1d3-4665-b491-6cd7727aa248" providerId="AD" clId="Web-{653CFEBB-5101-074F-3BAA-8465C735FCD2}" dt="2022-04-13T19:06:23.952" v="14" actId="20577"/>
          <ac:spMkLst>
            <pc:docMk/>
            <pc:sldMk cId="3980560281" sldId="1962"/>
            <ac:spMk id="15" creationId="{F825CACC-3AAF-47CC-A8EC-D85D875D3F05}"/>
          </ac:spMkLst>
        </pc:spChg>
        <pc:spChg chg="mod">
          <ac:chgData name="DiGregorio, Sara" userId="S::sdigreg@sandia.gov::68b21463-f1d3-4665-b491-6cd7727aa248" providerId="AD" clId="Web-{653CFEBB-5101-074F-3BAA-8465C735FCD2}" dt="2022-04-13T19:06:33.780" v="16" actId="20577"/>
          <ac:spMkLst>
            <pc:docMk/>
            <pc:sldMk cId="3980560281" sldId="1962"/>
            <ac:spMk id="16" creationId="{1703E578-A618-4E19-80C3-4816E6A2B2C3}"/>
          </ac:spMkLst>
        </pc:sp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9364608830477278"/>
          <c:y val="5.0807780848724261E-2"/>
          <c:w val="0.77933926019539079"/>
          <c:h val="0.80210073955060657"/>
        </c:manualLayout>
      </c:layout>
      <c:scatterChart>
        <c:scatterStyle val="smoothMarker"/>
        <c:varyColors val="0"/>
        <c:ser>
          <c:idx val="0"/>
          <c:order val="0"/>
          <c:spPr>
            <a:ln w="38100" cap="rnd">
              <a:solidFill>
                <a:schemeClr val="accent1"/>
              </a:solidFill>
              <a:round/>
            </a:ln>
            <a:effectLst/>
          </c:spPr>
          <c:marker>
            <c:symbol val="none"/>
          </c:marker>
          <c:xVal>
            <c:numRef>
              <c:f>Sheet1!$A$5:$A$25</c:f>
              <c:numCache>
                <c:formatCode>General</c:formatCode>
                <c:ptCount val="21"/>
                <c:pt idx="0">
                  <c:v>60</c:v>
                </c:pt>
                <c:pt idx="1">
                  <c:v>60.5</c:v>
                </c:pt>
                <c:pt idx="2">
                  <c:v>61</c:v>
                </c:pt>
                <c:pt idx="3">
                  <c:v>61.5</c:v>
                </c:pt>
                <c:pt idx="4">
                  <c:v>62</c:v>
                </c:pt>
                <c:pt idx="5">
                  <c:v>62.5</c:v>
                </c:pt>
                <c:pt idx="6">
                  <c:v>63</c:v>
                </c:pt>
                <c:pt idx="7">
                  <c:v>63.5</c:v>
                </c:pt>
                <c:pt idx="8">
                  <c:v>64</c:v>
                </c:pt>
                <c:pt idx="9">
                  <c:v>64.5</c:v>
                </c:pt>
                <c:pt idx="10">
                  <c:v>65</c:v>
                </c:pt>
                <c:pt idx="11">
                  <c:v>65.5</c:v>
                </c:pt>
                <c:pt idx="12">
                  <c:v>66</c:v>
                </c:pt>
                <c:pt idx="13">
                  <c:v>66.5</c:v>
                </c:pt>
                <c:pt idx="14">
                  <c:v>67</c:v>
                </c:pt>
                <c:pt idx="15">
                  <c:v>67.5</c:v>
                </c:pt>
                <c:pt idx="16">
                  <c:v>68</c:v>
                </c:pt>
                <c:pt idx="17">
                  <c:v>68.5</c:v>
                </c:pt>
                <c:pt idx="18">
                  <c:v>69</c:v>
                </c:pt>
                <c:pt idx="19">
                  <c:v>69.5</c:v>
                </c:pt>
                <c:pt idx="20">
                  <c:v>70</c:v>
                </c:pt>
              </c:numCache>
            </c:numRef>
          </c:xVal>
          <c:yVal>
            <c:numRef>
              <c:f>Sheet1!$B$5:$B$25</c:f>
              <c:numCache>
                <c:formatCode>0.00%</c:formatCode>
                <c:ptCount val="21"/>
                <c:pt idx="0">
                  <c:v>0.99994000677955108</c:v>
                </c:pt>
                <c:pt idx="1">
                  <c:v>0.99973145131535557</c:v>
                </c:pt>
                <c:pt idx="2">
                  <c:v>0.99895425366976121</c:v>
                </c:pt>
                <c:pt idx="3">
                  <c:v>0.99645202772823449</c:v>
                </c:pt>
                <c:pt idx="4">
                  <c:v>0.98949187188624066</c:v>
                </c:pt>
                <c:pt idx="5">
                  <c:v>0.97276480498626128</c:v>
                </c:pt>
                <c:pt idx="6">
                  <c:v>0.93803209716362879</c:v>
                </c:pt>
                <c:pt idx="7">
                  <c:v>0.87571837589140888</c:v>
                </c:pt>
                <c:pt idx="8">
                  <c:v>0.77912183628754028</c:v>
                </c:pt>
                <c:pt idx="9">
                  <c:v>0.64973880294807562</c:v>
                </c:pt>
                <c:pt idx="10">
                  <c:v>0.5</c:v>
                </c:pt>
                <c:pt idx="11">
                  <c:v>0.35026119705192438</c:v>
                </c:pt>
                <c:pt idx="12">
                  <c:v>0.22087816371245977</c:v>
                </c:pt>
                <c:pt idx="13">
                  <c:v>0.12428162410859106</c:v>
                </c:pt>
                <c:pt idx="14">
                  <c:v>6.1967902836371234E-2</c:v>
                </c:pt>
                <c:pt idx="15">
                  <c:v>2.7235195013738694E-2</c:v>
                </c:pt>
                <c:pt idx="16">
                  <c:v>1.0508128113759336E-2</c:v>
                </c:pt>
                <c:pt idx="17">
                  <c:v>3.5479722717654673E-3</c:v>
                </c:pt>
                <c:pt idx="18">
                  <c:v>1.0457463302387595E-3</c:v>
                </c:pt>
                <c:pt idx="19">
                  <c:v>2.6854868464444738E-4</c:v>
                </c:pt>
                <c:pt idx="20">
                  <c:v>5.9993220448899694E-5</c:v>
                </c:pt>
              </c:numCache>
            </c:numRef>
          </c:yVal>
          <c:smooth val="1"/>
          <c:extLst>
            <c:ext xmlns:c16="http://schemas.microsoft.com/office/drawing/2014/chart" uri="{C3380CC4-5D6E-409C-BE32-E72D297353CC}">
              <c16:uniqueId val="{00000000-77E2-4C7E-A5DA-1B6E79F003BD}"/>
            </c:ext>
          </c:extLst>
        </c:ser>
        <c:dLbls>
          <c:showLegendKey val="0"/>
          <c:showVal val="0"/>
          <c:showCatName val="0"/>
          <c:showSerName val="0"/>
          <c:showPercent val="0"/>
          <c:showBubbleSize val="0"/>
        </c:dLbls>
        <c:axId val="440224728"/>
        <c:axId val="440238504"/>
      </c:scatterChart>
      <c:valAx>
        <c:axId val="440224728"/>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r>
                  <a:rPr lang="en-US"/>
                  <a:t>Measured Speed (mph)</a:t>
                </a:r>
              </a:p>
            </c:rich>
          </c:tx>
          <c:overlay val="0"/>
          <c:spPr>
            <a:noFill/>
            <a:ln>
              <a:noFill/>
            </a:ln>
            <a:effectLst/>
          </c:spPr>
          <c:txPr>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440238504"/>
        <c:crosses val="autoZero"/>
        <c:crossBetween val="midCat"/>
      </c:valAx>
      <c:valAx>
        <c:axId val="440238504"/>
        <c:scaling>
          <c:orientation val="minMax"/>
          <c:max val="1"/>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r>
                  <a:rPr lang="en-US"/>
                  <a:t>Probability of Confromance (%)</a:t>
                </a:r>
              </a:p>
            </c:rich>
          </c:tx>
          <c:layout>
            <c:manualLayout>
              <c:xMode val="edge"/>
              <c:yMode val="edge"/>
              <c:x val="0"/>
              <c:y val="0.17611522152337797"/>
            </c:manualLayout>
          </c:layout>
          <c:overlay val="0"/>
          <c:spPr>
            <a:noFill/>
            <a:ln>
              <a:noFill/>
            </a:ln>
            <a:effectLst/>
          </c:spPr>
          <c:txPr>
            <a:bodyPr rot="-54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title>
        <c:numFmt formatCode="0.00%"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440224728"/>
        <c:crosses val="autoZero"/>
        <c:crossBetween val="midCat"/>
      </c:valAx>
      <c:spPr>
        <a:noFill/>
        <a:ln>
          <a:noFill/>
        </a:ln>
        <a:effectLst/>
      </c:spPr>
    </c:plotArea>
    <c:plotVisOnly val="1"/>
    <c:dispBlanksAs val="gap"/>
    <c:showDLblsOverMax val="0"/>
  </c:chart>
  <c:spPr>
    <a:noFill/>
    <a:ln>
      <a:noFill/>
    </a:ln>
    <a:effectLst/>
  </c:spPr>
  <c:txPr>
    <a:bodyPr/>
    <a:lstStyle/>
    <a:p>
      <a:pPr>
        <a:defRPr sz="1600"/>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9364608830477278"/>
          <c:y val="5.0807780848724261E-2"/>
          <c:w val="0.77933926019539079"/>
          <c:h val="0.80210073955060657"/>
        </c:manualLayout>
      </c:layout>
      <c:scatterChart>
        <c:scatterStyle val="smoothMarker"/>
        <c:varyColors val="0"/>
        <c:ser>
          <c:idx val="0"/>
          <c:order val="0"/>
          <c:spPr>
            <a:ln w="38100" cap="rnd">
              <a:solidFill>
                <a:schemeClr val="accent1"/>
              </a:solidFill>
              <a:round/>
            </a:ln>
            <a:effectLst/>
          </c:spPr>
          <c:marker>
            <c:symbol val="none"/>
          </c:marker>
          <c:xVal>
            <c:numRef>
              <c:f>Sheet1!$A$5:$A$25</c:f>
              <c:numCache>
                <c:formatCode>General</c:formatCode>
                <c:ptCount val="21"/>
                <c:pt idx="0">
                  <c:v>60</c:v>
                </c:pt>
                <c:pt idx="1">
                  <c:v>60.5</c:v>
                </c:pt>
                <c:pt idx="2">
                  <c:v>61</c:v>
                </c:pt>
                <c:pt idx="3">
                  <c:v>61.5</c:v>
                </c:pt>
                <c:pt idx="4">
                  <c:v>62</c:v>
                </c:pt>
                <c:pt idx="5">
                  <c:v>62.5</c:v>
                </c:pt>
                <c:pt idx="6">
                  <c:v>63</c:v>
                </c:pt>
                <c:pt idx="7">
                  <c:v>63.5</c:v>
                </c:pt>
                <c:pt idx="8">
                  <c:v>64</c:v>
                </c:pt>
                <c:pt idx="9">
                  <c:v>64.5</c:v>
                </c:pt>
                <c:pt idx="10">
                  <c:v>65</c:v>
                </c:pt>
                <c:pt idx="11">
                  <c:v>65.5</c:v>
                </c:pt>
                <c:pt idx="12">
                  <c:v>66</c:v>
                </c:pt>
                <c:pt idx="13">
                  <c:v>66.5</c:v>
                </c:pt>
                <c:pt idx="14">
                  <c:v>67</c:v>
                </c:pt>
                <c:pt idx="15">
                  <c:v>67.5</c:v>
                </c:pt>
                <c:pt idx="16">
                  <c:v>68</c:v>
                </c:pt>
                <c:pt idx="17">
                  <c:v>68.5</c:v>
                </c:pt>
                <c:pt idx="18">
                  <c:v>69</c:v>
                </c:pt>
                <c:pt idx="19">
                  <c:v>69.5</c:v>
                </c:pt>
                <c:pt idx="20">
                  <c:v>70</c:v>
                </c:pt>
              </c:numCache>
            </c:numRef>
          </c:xVal>
          <c:yVal>
            <c:numRef>
              <c:f>Sheet1!$B$5:$B$25</c:f>
              <c:numCache>
                <c:formatCode>0.00%</c:formatCode>
                <c:ptCount val="21"/>
                <c:pt idx="0">
                  <c:v>0.99994000677955108</c:v>
                </c:pt>
                <c:pt idx="1">
                  <c:v>0.99973145131535557</c:v>
                </c:pt>
                <c:pt idx="2">
                  <c:v>0.99895425366976121</c:v>
                </c:pt>
                <c:pt idx="3">
                  <c:v>0.99645202772823449</c:v>
                </c:pt>
                <c:pt idx="4">
                  <c:v>0.98949187188624066</c:v>
                </c:pt>
                <c:pt idx="5">
                  <c:v>0.97276480498626128</c:v>
                </c:pt>
                <c:pt idx="6">
                  <c:v>0.93803209716362879</c:v>
                </c:pt>
                <c:pt idx="7">
                  <c:v>0.87571837589140888</c:v>
                </c:pt>
                <c:pt idx="8">
                  <c:v>0.77912183628754028</c:v>
                </c:pt>
                <c:pt idx="9">
                  <c:v>0.64973880294807562</c:v>
                </c:pt>
                <c:pt idx="10">
                  <c:v>0.5</c:v>
                </c:pt>
                <c:pt idx="11">
                  <c:v>0.35026119705192438</c:v>
                </c:pt>
                <c:pt idx="12">
                  <c:v>0.22087816371245977</c:v>
                </c:pt>
                <c:pt idx="13">
                  <c:v>0.12428162410859106</c:v>
                </c:pt>
                <c:pt idx="14">
                  <c:v>6.1967902836371234E-2</c:v>
                </c:pt>
                <c:pt idx="15">
                  <c:v>2.7235195013738694E-2</c:v>
                </c:pt>
                <c:pt idx="16">
                  <c:v>1.0508128113759336E-2</c:v>
                </c:pt>
                <c:pt idx="17">
                  <c:v>3.5479722717654673E-3</c:v>
                </c:pt>
                <c:pt idx="18">
                  <c:v>1.0457463302387595E-3</c:v>
                </c:pt>
                <c:pt idx="19">
                  <c:v>2.6854868464444738E-4</c:v>
                </c:pt>
                <c:pt idx="20">
                  <c:v>5.9993220448899694E-5</c:v>
                </c:pt>
              </c:numCache>
            </c:numRef>
          </c:yVal>
          <c:smooth val="1"/>
          <c:extLst>
            <c:ext xmlns:c16="http://schemas.microsoft.com/office/drawing/2014/chart" uri="{C3380CC4-5D6E-409C-BE32-E72D297353CC}">
              <c16:uniqueId val="{00000000-20B0-4CED-A4E1-72D2C6864C76}"/>
            </c:ext>
          </c:extLst>
        </c:ser>
        <c:dLbls>
          <c:showLegendKey val="0"/>
          <c:showVal val="0"/>
          <c:showCatName val="0"/>
          <c:showSerName val="0"/>
          <c:showPercent val="0"/>
          <c:showBubbleSize val="0"/>
        </c:dLbls>
        <c:axId val="440224728"/>
        <c:axId val="440238504"/>
      </c:scatterChart>
      <c:valAx>
        <c:axId val="440224728"/>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r>
                  <a:rPr lang="en-US"/>
                  <a:t>Measured Speed (mph)</a:t>
                </a:r>
              </a:p>
            </c:rich>
          </c:tx>
          <c:overlay val="0"/>
          <c:spPr>
            <a:noFill/>
            <a:ln>
              <a:noFill/>
            </a:ln>
            <a:effectLst/>
          </c:spPr>
          <c:txPr>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440238504"/>
        <c:crosses val="autoZero"/>
        <c:crossBetween val="midCat"/>
      </c:valAx>
      <c:valAx>
        <c:axId val="440238504"/>
        <c:scaling>
          <c:orientation val="minMax"/>
          <c:max val="1"/>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r>
                  <a:rPr lang="en-US"/>
                  <a:t>Probability of Confromance (%)</a:t>
                </a:r>
              </a:p>
            </c:rich>
          </c:tx>
          <c:layout>
            <c:manualLayout>
              <c:xMode val="edge"/>
              <c:yMode val="edge"/>
              <c:x val="0"/>
              <c:y val="0.17611522152337797"/>
            </c:manualLayout>
          </c:layout>
          <c:overlay val="0"/>
          <c:spPr>
            <a:noFill/>
            <a:ln>
              <a:noFill/>
            </a:ln>
            <a:effectLst/>
          </c:spPr>
          <c:txPr>
            <a:bodyPr rot="-54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title>
        <c:numFmt formatCode="0.00%"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440224728"/>
        <c:crosses val="autoZero"/>
        <c:crossBetween val="midCat"/>
      </c:valAx>
      <c:spPr>
        <a:noFill/>
        <a:ln>
          <a:noFill/>
        </a:ln>
        <a:effectLst/>
      </c:spPr>
    </c:plotArea>
    <c:plotVisOnly val="1"/>
    <c:dispBlanksAs val="gap"/>
    <c:showDLblsOverMax val="0"/>
  </c:chart>
  <c:spPr>
    <a:noFill/>
    <a:ln>
      <a:noFill/>
    </a:ln>
    <a:effectLst/>
  </c:spPr>
  <c:txPr>
    <a:bodyPr/>
    <a:lstStyle/>
    <a:p>
      <a:pPr>
        <a:defRPr sz="1600"/>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latin typeface="Open Sans" panose="020B0606030504020204" pitchFamily="34" charset="0"/>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4712B77-F7E2-4D68-A9CB-41B8CCDC9B29}" type="datetimeFigureOut">
              <a:rPr lang="en-US" smtClean="0">
                <a:latin typeface="Open Sans" panose="020B0606030504020204" pitchFamily="34" charset="0"/>
              </a:rPr>
              <a:t>5/5/2025</a:t>
            </a:fld>
            <a:endParaRPr lang="en-US">
              <a:latin typeface="Open Sans" panose="020B0606030504020204" pitchFamily="34" charset="0"/>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latin typeface="Open Sans" panose="020B0606030504020204" pitchFamily="34" charset="0"/>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9C23351-3FB3-4478-AE7D-BEC670948232}" type="slidenum">
              <a:rPr lang="en-US" smtClean="0">
                <a:latin typeface="Open Sans" panose="020B0606030504020204" pitchFamily="34" charset="0"/>
              </a:rPr>
              <a:t>‹#›</a:t>
            </a:fld>
            <a:endParaRPr lang="en-US">
              <a:latin typeface="Open Sans" panose="020B0606030504020204" pitchFamily="34" charset="0"/>
            </a:endParaRPr>
          </a:p>
        </p:txBody>
      </p:sp>
    </p:spTree>
    <p:extLst>
      <p:ext uri="{BB962C8B-B14F-4D97-AF65-F5344CB8AC3E}">
        <p14:creationId xmlns:p14="http://schemas.microsoft.com/office/powerpoint/2010/main" val="39106458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Open Sans" panose="020B0606030504020204" pitchFamily="34" charset="0"/>
              </a:defRPr>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Open Sans" panose="020B0606030504020204" pitchFamily="34" charset="0"/>
              </a:defRPr>
            </a:lvl1pPr>
          </a:lstStyle>
          <a:p>
            <a:fld id="{896A8DF4-6A87-4F69-8212-F0A65870B2F2}" type="datetimeFigureOut">
              <a:rPr lang="en-US" smtClean="0"/>
              <a:pPr/>
              <a:t>5/5/2025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Open Sans" panose="020B0606030504020204" pitchFamily="34" charset="0"/>
              </a:defRPr>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Open Sans" panose="020B0606030504020204" pitchFamily="34" charset="0"/>
              </a:defRPr>
            </a:lvl1pPr>
          </a:lstStyle>
          <a:p>
            <a:fld id="{E21A7267-269F-4D26-9F96-B6358A06B982}" type="slidenum">
              <a:rPr lang="en-US" smtClean="0"/>
              <a:pPr/>
              <a:t>‹#›</a:t>
            </a:fld>
            <a:endParaRPr lang="en-US"/>
          </a:p>
        </p:txBody>
      </p:sp>
    </p:spTree>
    <p:extLst>
      <p:ext uri="{BB962C8B-B14F-4D97-AF65-F5344CB8AC3E}">
        <p14:creationId xmlns:p14="http://schemas.microsoft.com/office/powerpoint/2010/main" val="3410717933"/>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Open Sans" panose="020B0606030504020204" pitchFamily="34" charset="0"/>
        <a:ea typeface="+mn-ea"/>
        <a:cs typeface="+mn-cs"/>
      </a:defRPr>
    </a:lvl1pPr>
    <a:lvl2pPr marL="457200" algn="l" defTabSz="914400" rtl="0" eaLnBrk="1" latinLnBrk="0" hangingPunct="1">
      <a:defRPr sz="1200" b="0" i="0" kern="1200">
        <a:solidFill>
          <a:schemeClr val="tx1"/>
        </a:solidFill>
        <a:latin typeface="Open Sans" panose="020B0606030504020204" pitchFamily="34" charset="0"/>
        <a:ea typeface="+mn-ea"/>
        <a:cs typeface="+mn-cs"/>
      </a:defRPr>
    </a:lvl2pPr>
    <a:lvl3pPr marL="914400" algn="l" defTabSz="914400" rtl="0" eaLnBrk="1" latinLnBrk="0" hangingPunct="1">
      <a:defRPr sz="1200" b="0" i="0" kern="1200">
        <a:solidFill>
          <a:schemeClr val="tx1"/>
        </a:solidFill>
        <a:latin typeface="Open Sans" panose="020B0606030504020204" pitchFamily="34" charset="0"/>
        <a:ea typeface="+mn-ea"/>
        <a:cs typeface="+mn-cs"/>
      </a:defRPr>
    </a:lvl3pPr>
    <a:lvl4pPr marL="1371600" algn="l" defTabSz="914400" rtl="0" eaLnBrk="1" latinLnBrk="0" hangingPunct="1">
      <a:defRPr sz="1200" b="0" i="0" kern="1200">
        <a:solidFill>
          <a:schemeClr val="tx1"/>
        </a:solidFill>
        <a:latin typeface="Open Sans" panose="020B0606030504020204" pitchFamily="34" charset="0"/>
        <a:ea typeface="+mn-ea"/>
        <a:cs typeface="+mn-cs"/>
      </a:defRPr>
    </a:lvl4pPr>
    <a:lvl5pPr marL="1828800" algn="l" defTabSz="914400" rtl="0" eaLnBrk="1" latinLnBrk="0" hangingPunct="1">
      <a:defRPr sz="1200" b="0" i="0" kern="1200">
        <a:solidFill>
          <a:schemeClr val="tx1"/>
        </a:solidFill>
        <a:latin typeface="Open Sans" panose="020B0606030504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21A7267-269F-4D26-9F96-B6358A06B982}" type="slidenum">
              <a:rPr lang="en-US" smtClean="0"/>
              <a:t>1</a:t>
            </a:fld>
            <a:endParaRPr lang="en-US"/>
          </a:p>
        </p:txBody>
      </p:sp>
    </p:spTree>
    <p:extLst>
      <p:ext uri="{BB962C8B-B14F-4D97-AF65-F5344CB8AC3E}">
        <p14:creationId xmlns:p14="http://schemas.microsoft.com/office/powerpoint/2010/main" val="38501896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JCGM106 Example 1 given in SI units, here converted to Imperial since that’s how speeds are done in the U.S.</a:t>
            </a:r>
          </a:p>
          <a:p>
            <a:endParaRPr lang="en-US"/>
          </a:p>
        </p:txBody>
      </p:sp>
      <p:sp>
        <p:nvSpPr>
          <p:cNvPr id="4" name="Slide Number Placeholder 3"/>
          <p:cNvSpPr>
            <a:spLocks noGrp="1"/>
          </p:cNvSpPr>
          <p:nvPr>
            <p:ph type="sldNum" sz="quarter" idx="5"/>
          </p:nvPr>
        </p:nvSpPr>
        <p:spPr/>
        <p:txBody>
          <a:bodyPr/>
          <a:lstStyle/>
          <a:p>
            <a:fld id="{E21A7267-269F-4D26-9F96-B6358A06B982}" type="slidenum">
              <a:rPr lang="en-US" smtClean="0"/>
              <a:pPr/>
              <a:t>33</a:t>
            </a:fld>
            <a:endParaRPr lang="en-US"/>
          </a:p>
        </p:txBody>
      </p:sp>
    </p:spTree>
    <p:extLst>
      <p:ext uri="{BB962C8B-B14F-4D97-AF65-F5344CB8AC3E}">
        <p14:creationId xmlns:p14="http://schemas.microsoft.com/office/powerpoint/2010/main" val="1265628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Can be useful for finding a </a:t>
            </a:r>
            <a:r>
              <a:rPr lang="en-US" err="1"/>
              <a:t>guardband</a:t>
            </a:r>
            <a:r>
              <a:rPr lang="en-US"/>
              <a:t> – </a:t>
            </a:r>
            <a:r>
              <a:rPr lang="en-US" err="1"/>
              <a:t>ie</a:t>
            </a:r>
            <a:r>
              <a:rPr lang="en-US"/>
              <a:t> find measured value that produces minimum acceptable </a:t>
            </a:r>
            <a:r>
              <a:rPr lang="en-US" err="1"/>
              <a:t>p_c</a:t>
            </a:r>
            <a:r>
              <a:rPr lang="en-US"/>
              <a:t>.</a:t>
            </a:r>
          </a:p>
          <a:p>
            <a:endParaRPr lang="en-US"/>
          </a:p>
          <a:p>
            <a:r>
              <a:rPr lang="en-US"/>
              <a:t>The problems occur when measured value is near the limits where we’re not 100% sure the UUT passes or fails</a:t>
            </a:r>
          </a:p>
          <a:p>
            <a:endParaRPr lang="en-US"/>
          </a:p>
        </p:txBody>
      </p:sp>
      <p:sp>
        <p:nvSpPr>
          <p:cNvPr id="4" name="Slide Number Placeholder 3"/>
          <p:cNvSpPr>
            <a:spLocks noGrp="1"/>
          </p:cNvSpPr>
          <p:nvPr>
            <p:ph type="sldNum" sz="quarter" idx="5"/>
          </p:nvPr>
        </p:nvSpPr>
        <p:spPr/>
        <p:txBody>
          <a:bodyPr/>
          <a:lstStyle/>
          <a:p>
            <a:fld id="{E21A7267-269F-4D26-9F96-B6358A06B982}" type="slidenum">
              <a:rPr lang="en-US" smtClean="0"/>
              <a:pPr/>
              <a:t>34</a:t>
            </a:fld>
            <a:endParaRPr lang="en-US"/>
          </a:p>
        </p:txBody>
      </p:sp>
    </p:spTree>
    <p:extLst>
      <p:ext uri="{BB962C8B-B14F-4D97-AF65-F5344CB8AC3E}">
        <p14:creationId xmlns:p14="http://schemas.microsoft.com/office/powerpoint/2010/main" val="32510270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Can be useful for finding a </a:t>
            </a:r>
            <a:r>
              <a:rPr lang="en-US" err="1"/>
              <a:t>guardband</a:t>
            </a:r>
            <a:r>
              <a:rPr lang="en-US"/>
              <a:t> – </a:t>
            </a:r>
            <a:r>
              <a:rPr lang="en-US" err="1"/>
              <a:t>ie</a:t>
            </a:r>
            <a:r>
              <a:rPr lang="en-US"/>
              <a:t> find measured value that produces minimum acceptable </a:t>
            </a:r>
            <a:r>
              <a:rPr lang="en-US" err="1"/>
              <a:t>p_c</a:t>
            </a:r>
            <a:r>
              <a:rPr lang="en-US"/>
              <a:t>.</a:t>
            </a:r>
          </a:p>
          <a:p>
            <a:endParaRPr lang="en-US"/>
          </a:p>
          <a:p>
            <a:r>
              <a:rPr lang="en-US"/>
              <a:t>The problems occur when measured value is near the limits where we’re not 100% sure the UUT passes or fails</a:t>
            </a:r>
          </a:p>
          <a:p>
            <a:endParaRPr lang="en-US"/>
          </a:p>
        </p:txBody>
      </p:sp>
      <p:sp>
        <p:nvSpPr>
          <p:cNvPr id="4" name="Slide Number Placeholder 3"/>
          <p:cNvSpPr>
            <a:spLocks noGrp="1"/>
          </p:cNvSpPr>
          <p:nvPr>
            <p:ph type="sldNum" sz="quarter" idx="5"/>
          </p:nvPr>
        </p:nvSpPr>
        <p:spPr/>
        <p:txBody>
          <a:bodyPr/>
          <a:lstStyle/>
          <a:p>
            <a:fld id="{E21A7267-269F-4D26-9F96-B6358A06B982}" type="slidenum">
              <a:rPr lang="en-US" smtClean="0"/>
              <a:pPr/>
              <a:t>35</a:t>
            </a:fld>
            <a:endParaRPr lang="en-US"/>
          </a:p>
        </p:txBody>
      </p:sp>
    </p:spTree>
    <p:extLst>
      <p:ext uri="{BB962C8B-B14F-4D97-AF65-F5344CB8AC3E}">
        <p14:creationId xmlns:p14="http://schemas.microsoft.com/office/powerpoint/2010/main" val="33665086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atin typeface="Open Sans"/>
                <a:ea typeface="Open Sans"/>
                <a:cs typeface="Open Sans"/>
              </a:rPr>
              <a:t>Sometimes called conditional risk – conditioned on a particular measured value</a:t>
            </a:r>
          </a:p>
          <a:p>
            <a:endParaRPr lang="en-US"/>
          </a:p>
          <a:p>
            <a:r>
              <a:rPr lang="en-US">
                <a:latin typeface="Open Sans"/>
                <a:ea typeface="Open Sans"/>
                <a:cs typeface="Open Sans"/>
              </a:rPr>
              <a:t>Stress that this type of risk is based on a single measurement alone</a:t>
            </a:r>
          </a:p>
          <a:p>
            <a:endParaRPr lang="en-US">
              <a:ea typeface="Open Sans"/>
              <a:cs typeface="Open Sans"/>
            </a:endParaRPr>
          </a:p>
          <a:p>
            <a:r>
              <a:rPr lang="en-US">
                <a:latin typeface="Open Sans"/>
                <a:ea typeface="Open Sans"/>
                <a:cs typeface="Open Sans"/>
              </a:rPr>
              <a:t>Very similar to probability of conformance, but the decision has been made.  You are now integrating outside of the limits of the PDF.</a:t>
            </a:r>
          </a:p>
          <a:p>
            <a:endParaRPr lang="en-US">
              <a:ea typeface="Open Sans"/>
              <a:cs typeface="Open Sans"/>
            </a:endParaRPr>
          </a:p>
          <a:p>
            <a:r>
              <a:rPr lang="en-US">
                <a:latin typeface="Open Sans"/>
                <a:ea typeface="Open Sans"/>
                <a:cs typeface="Open Sans"/>
              </a:rPr>
              <a:t>Left side is 1-Pc</a:t>
            </a:r>
            <a:endParaRPr lang="en-US">
              <a:ea typeface="Open Sans"/>
              <a:cs typeface="Open Sans"/>
            </a:endParaRPr>
          </a:p>
        </p:txBody>
      </p:sp>
      <p:sp>
        <p:nvSpPr>
          <p:cNvPr id="4" name="Slide Number Placeholder 3"/>
          <p:cNvSpPr>
            <a:spLocks noGrp="1"/>
          </p:cNvSpPr>
          <p:nvPr>
            <p:ph type="sldNum" sz="quarter" idx="5"/>
          </p:nvPr>
        </p:nvSpPr>
        <p:spPr/>
        <p:txBody>
          <a:bodyPr/>
          <a:lstStyle/>
          <a:p>
            <a:fld id="{E21A7267-269F-4D26-9F96-B6358A06B982}" type="slidenum">
              <a:rPr lang="en-US" smtClean="0"/>
              <a:pPr/>
              <a:t>36</a:t>
            </a:fld>
            <a:endParaRPr lang="en-US"/>
          </a:p>
        </p:txBody>
      </p:sp>
    </p:spTree>
    <p:extLst>
      <p:ext uri="{BB962C8B-B14F-4D97-AF65-F5344CB8AC3E}">
        <p14:creationId xmlns:p14="http://schemas.microsoft.com/office/powerpoint/2010/main" val="37655819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Open Sans"/>
                <a:ea typeface="Open Sans"/>
                <a:cs typeface="Open Sans"/>
              </a:rPr>
              <a:t>For PFA</a:t>
            </a:r>
          </a:p>
          <a:p>
            <a:r>
              <a:rPr lang="en-US">
                <a:latin typeface="Open Sans"/>
                <a:ea typeface="Open Sans"/>
                <a:cs typeface="Open Sans"/>
              </a:rPr>
              <a:t>The first term finds probability that true value is less than LL – is essentially zero in the figure</a:t>
            </a:r>
          </a:p>
          <a:p>
            <a:r>
              <a:rPr lang="en-US">
                <a:latin typeface="Open Sans"/>
                <a:ea typeface="Open Sans"/>
                <a:cs typeface="Open Sans"/>
              </a:rPr>
              <a:t>Second term finds probability that true value is greater than UL – the shaded area</a:t>
            </a:r>
          </a:p>
          <a:p>
            <a:endParaRPr lang="en-US">
              <a:latin typeface="Open Sans"/>
              <a:ea typeface="Open Sans"/>
              <a:cs typeface="Open Sans"/>
            </a:endParaRPr>
          </a:p>
          <a:p>
            <a:r>
              <a:rPr lang="en-US">
                <a:latin typeface="Open Sans"/>
                <a:ea typeface="Open Sans"/>
                <a:cs typeface="Open Sans"/>
              </a:rPr>
              <a:t>For PFR</a:t>
            </a:r>
          </a:p>
          <a:p>
            <a:r>
              <a:rPr lang="en-US">
                <a:latin typeface="Open Sans"/>
                <a:ea typeface="Open Sans"/>
                <a:cs typeface="Open Sans"/>
              </a:rPr>
              <a:t>???</a:t>
            </a:r>
          </a:p>
        </p:txBody>
      </p:sp>
      <p:sp>
        <p:nvSpPr>
          <p:cNvPr id="4" name="Slide Number Placeholder 3"/>
          <p:cNvSpPr>
            <a:spLocks noGrp="1"/>
          </p:cNvSpPr>
          <p:nvPr>
            <p:ph type="sldNum" sz="quarter" idx="5"/>
          </p:nvPr>
        </p:nvSpPr>
        <p:spPr/>
        <p:txBody>
          <a:bodyPr/>
          <a:lstStyle/>
          <a:p>
            <a:fld id="{E21A7267-269F-4D26-9F96-B6358A06B982}" type="slidenum">
              <a:rPr lang="en-US" smtClean="0"/>
              <a:pPr/>
              <a:t>37</a:t>
            </a:fld>
            <a:endParaRPr lang="en-US"/>
          </a:p>
        </p:txBody>
      </p:sp>
    </p:spTree>
    <p:extLst>
      <p:ext uri="{BB962C8B-B14F-4D97-AF65-F5344CB8AC3E}">
        <p14:creationId xmlns:p14="http://schemas.microsoft.com/office/powerpoint/2010/main" val="34110611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Calibri"/>
                <a:cs typeface="Calibri"/>
              </a:rPr>
              <a:t>Make a measurement right on the limit.  That means 50/50 the measurement is in or out...</a:t>
            </a:r>
          </a:p>
          <a:p>
            <a:endParaRPr lang="en-US">
              <a:latin typeface="Calibri"/>
              <a:cs typeface="Calibri"/>
            </a:endParaRPr>
          </a:p>
          <a:p>
            <a:r>
              <a:rPr lang="en-US">
                <a:latin typeface="Calibri"/>
                <a:cs typeface="Calibri"/>
              </a:rPr>
              <a:t>That is why we cannot stop at specific risk .</a:t>
            </a:r>
          </a:p>
        </p:txBody>
      </p:sp>
      <p:sp>
        <p:nvSpPr>
          <p:cNvPr id="4" name="Slide Number Placeholder 3"/>
          <p:cNvSpPr>
            <a:spLocks noGrp="1"/>
          </p:cNvSpPr>
          <p:nvPr>
            <p:ph type="sldNum" sz="quarter" idx="5"/>
          </p:nvPr>
        </p:nvSpPr>
        <p:spPr/>
        <p:txBody>
          <a:bodyPr/>
          <a:lstStyle/>
          <a:p>
            <a:fld id="{E21A7267-269F-4D26-9F96-B6358A06B982}" type="slidenum">
              <a:rPr lang="en-US" smtClean="0"/>
              <a:pPr/>
              <a:t>38</a:t>
            </a:fld>
            <a:endParaRPr lang="en-US"/>
          </a:p>
        </p:txBody>
      </p:sp>
    </p:spTree>
    <p:extLst>
      <p:ext uri="{BB962C8B-B14F-4D97-AF65-F5344CB8AC3E}">
        <p14:creationId xmlns:p14="http://schemas.microsoft.com/office/powerpoint/2010/main" val="19335640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atin typeface="Open Sans"/>
                <a:ea typeface="Open Sans"/>
                <a:cs typeface="Open Sans"/>
              </a:rPr>
              <a:t>TUR-based risk analysis tends to make assumptions about the product PDF!</a:t>
            </a:r>
          </a:p>
          <a:p>
            <a:endParaRPr lang="en-US"/>
          </a:p>
          <a:p>
            <a:r>
              <a:rPr lang="en-US">
                <a:latin typeface="Open Sans"/>
                <a:ea typeface="Open Sans"/>
                <a:cs typeface="Open Sans"/>
              </a:rPr>
              <a:t>X-axis first which shows the product distribution</a:t>
            </a:r>
          </a:p>
          <a:p>
            <a:r>
              <a:rPr lang="en-US">
                <a:latin typeface="Open Sans"/>
                <a:ea typeface="Open Sans"/>
                <a:cs typeface="Open Sans"/>
              </a:rPr>
              <a:t>Y-axis which shows the measurement distribution (depends on the product)</a:t>
            </a:r>
          </a:p>
          <a:p>
            <a:endParaRPr lang="en-US">
              <a:latin typeface="Open Sans"/>
              <a:ea typeface="Open Sans"/>
              <a:cs typeface="Open Sans"/>
            </a:endParaRPr>
          </a:p>
          <a:p>
            <a:r>
              <a:rPr lang="en-US">
                <a:latin typeface="Open Sans"/>
                <a:ea typeface="Open Sans"/>
                <a:cs typeface="Open Sans"/>
              </a:rPr>
              <a:t>These are not independent. If we had no uncertainty, we would see a straight line (y=x).  we would never get into the false accept/reject regions at all.</a:t>
            </a:r>
          </a:p>
          <a:p>
            <a:endParaRPr lang="en-US">
              <a:latin typeface="Open Sans"/>
              <a:ea typeface="Open Sans"/>
              <a:cs typeface="Open Sans"/>
            </a:endParaRPr>
          </a:p>
          <a:p>
            <a:r>
              <a:rPr lang="en-US">
                <a:latin typeface="Open Sans"/>
                <a:ea typeface="Open Sans"/>
                <a:cs typeface="Open Sans"/>
              </a:rPr>
              <a:t>Because we have measurement uncertainty, we see an ellipse.  The 3-D regions we see the false accept/reject regions.  And that is where we have the risk.</a:t>
            </a:r>
          </a:p>
          <a:p>
            <a:endParaRPr lang="en-US">
              <a:latin typeface="Open Sans"/>
              <a:ea typeface="Open Sans"/>
              <a:cs typeface="Open Sans"/>
            </a:endParaRPr>
          </a:p>
          <a:p>
            <a:r>
              <a:rPr lang="en-US">
                <a:latin typeface="Open Sans"/>
                <a:ea typeface="Open Sans"/>
                <a:cs typeface="Open Sans"/>
              </a:rPr>
              <a:t>No uncertainty = no risk. </a:t>
            </a:r>
          </a:p>
        </p:txBody>
      </p:sp>
      <p:sp>
        <p:nvSpPr>
          <p:cNvPr id="4" name="Slide Number Placeholder 3"/>
          <p:cNvSpPr>
            <a:spLocks noGrp="1"/>
          </p:cNvSpPr>
          <p:nvPr>
            <p:ph type="sldNum" sz="quarter" idx="5"/>
          </p:nvPr>
        </p:nvSpPr>
        <p:spPr/>
        <p:txBody>
          <a:bodyPr/>
          <a:lstStyle/>
          <a:p>
            <a:fld id="{E21A7267-269F-4D26-9F96-B6358A06B982}" type="slidenum">
              <a:rPr lang="en-US" smtClean="0"/>
              <a:pPr/>
              <a:t>39</a:t>
            </a:fld>
            <a:endParaRPr lang="en-US"/>
          </a:p>
        </p:txBody>
      </p:sp>
    </p:spTree>
    <p:extLst>
      <p:ext uri="{BB962C8B-B14F-4D97-AF65-F5344CB8AC3E}">
        <p14:creationId xmlns:p14="http://schemas.microsoft.com/office/powerpoint/2010/main" val="13270321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Open Sans"/>
                <a:ea typeface="Open Sans"/>
                <a:cs typeface="Open Sans"/>
              </a:rPr>
              <a:t>This slide talks about what information you need to calculate the global risk.</a:t>
            </a:r>
          </a:p>
          <a:p>
            <a:endParaRPr lang="en-US">
              <a:latin typeface="Open Sans"/>
              <a:ea typeface="Open Sans"/>
              <a:cs typeface="Open Sans"/>
            </a:endParaRPr>
          </a:p>
          <a:p>
            <a:r>
              <a:rPr lang="en-US">
                <a:latin typeface="Open Sans"/>
                <a:ea typeface="Open Sans"/>
                <a:cs typeface="Open Sans"/>
              </a:rPr>
              <a:t>We need to quantify the two distributions </a:t>
            </a:r>
          </a:p>
        </p:txBody>
      </p:sp>
      <p:sp>
        <p:nvSpPr>
          <p:cNvPr id="4" name="Slide Number Placeholder 3"/>
          <p:cNvSpPr>
            <a:spLocks noGrp="1"/>
          </p:cNvSpPr>
          <p:nvPr>
            <p:ph type="sldNum" sz="quarter" idx="5"/>
          </p:nvPr>
        </p:nvSpPr>
        <p:spPr/>
        <p:txBody>
          <a:bodyPr/>
          <a:lstStyle/>
          <a:p>
            <a:fld id="{E21A7267-269F-4D26-9F96-B6358A06B982}" type="slidenum">
              <a:rPr lang="en-US" smtClean="0"/>
              <a:pPr/>
              <a:t>40</a:t>
            </a:fld>
            <a:endParaRPr lang="en-US"/>
          </a:p>
        </p:txBody>
      </p:sp>
    </p:spTree>
    <p:extLst>
      <p:ext uri="{BB962C8B-B14F-4D97-AF65-F5344CB8AC3E}">
        <p14:creationId xmlns:p14="http://schemas.microsoft.com/office/powerpoint/2010/main" val="20517543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a:latin typeface="Open Sans"/>
                <a:ea typeface="Open Sans"/>
                <a:cs typeface="Open Sans"/>
              </a:rPr>
              <a:t>Rarely an analytical solution to the integrals.  No analytical solution with normal distributions </a:t>
            </a:r>
          </a:p>
          <a:p>
            <a:endParaRPr lang="en-US"/>
          </a:p>
          <a:p>
            <a:endParaRPr lang="en-US">
              <a:latin typeface="Open Sans"/>
              <a:ea typeface="Open Sans"/>
              <a:cs typeface="Open Sans"/>
            </a:endParaRPr>
          </a:p>
          <a:p>
            <a:br>
              <a:rPr lang="en-US">
                <a:ea typeface="Open Sans"/>
                <a:cs typeface="Open Sans"/>
              </a:rPr>
            </a:br>
            <a:r>
              <a:rPr lang="en-US">
                <a:latin typeface="Open Sans"/>
                <a:ea typeface="Open Sans"/>
                <a:cs typeface="Open Sans"/>
              </a:rPr>
              <a:t>Integrating the 2 probabilities (blue ellipse).  We want to know how much of the ellipse falls into the "false" regions.</a:t>
            </a:r>
          </a:p>
          <a:p>
            <a:endParaRPr lang="en-US">
              <a:ea typeface="Open Sans"/>
              <a:cs typeface="Open Sans"/>
            </a:endParaRPr>
          </a:p>
          <a:p>
            <a:r>
              <a:rPr lang="en-US">
                <a:latin typeface="Open Sans"/>
                <a:ea typeface="Open Sans"/>
                <a:cs typeface="Open Sans"/>
              </a:rPr>
              <a:t>First set of double integrals.</a:t>
            </a:r>
            <a:endParaRPr lang="en-US">
              <a:ea typeface="Open Sans"/>
              <a:cs typeface="Open Sans"/>
            </a:endParaRPr>
          </a:p>
          <a:p>
            <a:endParaRPr lang="en-US">
              <a:ea typeface="Open Sans"/>
              <a:cs typeface="Open Sans"/>
            </a:endParaRPr>
          </a:p>
          <a:p>
            <a:r>
              <a:rPr lang="en-US">
                <a:latin typeface="Open Sans"/>
                <a:ea typeface="Open Sans"/>
                <a:cs typeface="Open Sans"/>
              </a:rPr>
              <a:t>Upper and lower limits, up and down between the test results.</a:t>
            </a:r>
            <a:endParaRPr lang="en-US">
              <a:ea typeface="Open Sans"/>
              <a:cs typeface="Open Sans"/>
            </a:endParaRPr>
          </a:p>
          <a:p>
            <a:r>
              <a:rPr lang="en-US">
                <a:latin typeface="Open Sans"/>
                <a:ea typeface="Open Sans"/>
                <a:cs typeface="Open Sans"/>
              </a:rPr>
              <a:t>Negative </a:t>
            </a:r>
            <a:r>
              <a:rPr lang="en-US" err="1">
                <a:latin typeface="Open Sans"/>
                <a:ea typeface="Open Sans"/>
                <a:cs typeface="Open Sans"/>
              </a:rPr>
              <a:t>inifity</a:t>
            </a:r>
            <a:r>
              <a:rPr lang="en-US">
                <a:latin typeface="Open Sans"/>
                <a:ea typeface="Open Sans"/>
                <a:cs typeface="Open Sans"/>
              </a:rPr>
              <a:t> to the limit on the product showing that the product is below the limit</a:t>
            </a:r>
            <a:endParaRPr lang="en-US">
              <a:ea typeface="Open Sans"/>
              <a:cs typeface="Open Sans"/>
            </a:endParaRPr>
          </a:p>
          <a:p>
            <a:endParaRPr lang="en-US">
              <a:ea typeface="Open Sans"/>
              <a:cs typeface="Open Sans"/>
            </a:endParaRPr>
          </a:p>
          <a:p>
            <a:r>
              <a:rPr lang="en-US">
                <a:latin typeface="Open Sans"/>
                <a:ea typeface="Open Sans"/>
                <a:cs typeface="Open Sans"/>
              </a:rPr>
              <a:t>Next set of </a:t>
            </a:r>
            <a:r>
              <a:rPr lang="en-US" err="1">
                <a:latin typeface="Open Sans"/>
                <a:ea typeface="Open Sans"/>
                <a:cs typeface="Open Sans"/>
              </a:rPr>
              <a:t>intgerals</a:t>
            </a:r>
            <a:r>
              <a:rPr lang="en-US">
                <a:latin typeface="Open Sans"/>
                <a:ea typeface="Open Sans"/>
                <a:cs typeface="Open Sans"/>
              </a:rPr>
              <a:t> up and down</a:t>
            </a:r>
            <a:endParaRPr lang="en-US">
              <a:ea typeface="Open Sans"/>
              <a:cs typeface="Open Sans"/>
            </a:endParaRPr>
          </a:p>
          <a:p>
            <a:r>
              <a:rPr lang="en-US">
                <a:latin typeface="Open Sans"/>
                <a:ea typeface="Open Sans"/>
                <a:cs typeface="Open Sans"/>
              </a:rPr>
              <a:t>Showing that the </a:t>
            </a:r>
            <a:r>
              <a:rPr lang="en-US" err="1">
                <a:latin typeface="Open Sans"/>
                <a:ea typeface="Open Sans"/>
                <a:cs typeface="Open Sans"/>
              </a:rPr>
              <a:t>prodyct</a:t>
            </a:r>
            <a:r>
              <a:rPr lang="en-US">
                <a:latin typeface="Open Sans"/>
                <a:ea typeface="Open Sans"/>
                <a:cs typeface="Open Sans"/>
              </a:rPr>
              <a:t> is above the limit, right hand reddish box</a:t>
            </a:r>
            <a:endParaRPr lang="en-US">
              <a:ea typeface="Open Sans"/>
              <a:cs typeface="Open Sans"/>
            </a:endParaRPr>
          </a:p>
          <a:p>
            <a:endParaRPr lang="en-US">
              <a:ea typeface="Open Sans"/>
              <a:cs typeface="Open Sans"/>
            </a:endParaRPr>
          </a:p>
          <a:p>
            <a:endParaRPr lang="en-US">
              <a:ea typeface="Open Sans"/>
              <a:cs typeface="Open Sans"/>
            </a:endParaRPr>
          </a:p>
        </p:txBody>
      </p:sp>
      <p:sp>
        <p:nvSpPr>
          <p:cNvPr id="4" name="Slide Number Placeholder 3"/>
          <p:cNvSpPr>
            <a:spLocks noGrp="1"/>
          </p:cNvSpPr>
          <p:nvPr>
            <p:ph type="sldNum" sz="quarter" idx="5"/>
          </p:nvPr>
        </p:nvSpPr>
        <p:spPr/>
        <p:txBody>
          <a:bodyPr/>
          <a:lstStyle/>
          <a:p>
            <a:fld id="{E21A7267-269F-4D26-9F96-B6358A06B982}" type="slidenum">
              <a:rPr lang="en-US" smtClean="0"/>
              <a:pPr/>
              <a:t>41</a:t>
            </a:fld>
            <a:endParaRPr lang="en-US"/>
          </a:p>
        </p:txBody>
      </p:sp>
    </p:spTree>
    <p:extLst>
      <p:ext uri="{BB962C8B-B14F-4D97-AF65-F5344CB8AC3E}">
        <p14:creationId xmlns:p14="http://schemas.microsoft.com/office/powerpoint/2010/main" val="222064732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a:latin typeface="Open Sans"/>
                <a:ea typeface="Open Sans"/>
                <a:cs typeface="Open Sans"/>
              </a:rPr>
              <a:t>First set of double integrals.</a:t>
            </a:r>
          </a:p>
          <a:p>
            <a:pPr>
              <a:defRPr/>
            </a:pPr>
            <a:endParaRPr lang="en-US"/>
          </a:p>
          <a:p>
            <a:pPr>
              <a:defRPr/>
            </a:pPr>
            <a:r>
              <a:rPr lang="en-US">
                <a:latin typeface="Open Sans"/>
                <a:ea typeface="Open Sans"/>
                <a:cs typeface="Open Sans"/>
              </a:rPr>
              <a:t>Upper and lower limits, side to side measurement side is below the limit</a:t>
            </a:r>
          </a:p>
          <a:p>
            <a:pPr>
              <a:defRPr/>
            </a:pPr>
            <a:r>
              <a:rPr lang="en-US">
                <a:latin typeface="Open Sans"/>
                <a:ea typeface="Open Sans"/>
                <a:cs typeface="Open Sans"/>
              </a:rPr>
              <a:t>Integrating between the upper and lower limits on the product side </a:t>
            </a:r>
            <a:endParaRPr lang="en-US"/>
          </a:p>
          <a:p>
            <a:pPr>
              <a:defRPr/>
            </a:pPr>
            <a:endParaRPr lang="en-US"/>
          </a:p>
          <a:p>
            <a:pPr>
              <a:defRPr/>
            </a:pPr>
            <a:r>
              <a:rPr lang="en-US">
                <a:latin typeface="Open Sans"/>
                <a:ea typeface="Open Sans"/>
                <a:cs typeface="Open Sans"/>
              </a:rPr>
              <a:t>Next set of side to side to show that the measurement is above the limit</a:t>
            </a:r>
            <a:endParaRPr lang="en-US">
              <a:ea typeface="Open Sans" panose="020B0606030504020204" pitchFamily="34" charset="0"/>
              <a:cs typeface="Open Sans" panose="020B0606030504020204" pitchFamily="34" charset="0"/>
            </a:endParaRPr>
          </a:p>
          <a:p>
            <a:pPr>
              <a:defRPr/>
            </a:pPr>
            <a:r>
              <a:rPr lang="en-US">
                <a:latin typeface="Open Sans"/>
                <a:ea typeface="Open Sans"/>
                <a:cs typeface="Open Sans"/>
              </a:rPr>
              <a:t>Between upper and lower limits on the product side </a:t>
            </a:r>
            <a:endParaRPr lang="en-US">
              <a:ea typeface="Open Sans"/>
              <a:cs typeface="Open Sans"/>
            </a:endParaRPr>
          </a:p>
        </p:txBody>
      </p:sp>
      <p:sp>
        <p:nvSpPr>
          <p:cNvPr id="4" name="Slide Number Placeholder 3"/>
          <p:cNvSpPr>
            <a:spLocks noGrp="1"/>
          </p:cNvSpPr>
          <p:nvPr>
            <p:ph type="sldNum" sz="quarter" idx="5"/>
          </p:nvPr>
        </p:nvSpPr>
        <p:spPr/>
        <p:txBody>
          <a:bodyPr/>
          <a:lstStyle/>
          <a:p>
            <a:fld id="{E21A7267-269F-4D26-9F96-B6358A06B982}" type="slidenum">
              <a:rPr lang="en-US" smtClean="0"/>
              <a:pPr/>
              <a:t>42</a:t>
            </a:fld>
            <a:endParaRPr lang="en-US"/>
          </a:p>
        </p:txBody>
      </p:sp>
    </p:spTree>
    <p:extLst>
      <p:ext uri="{BB962C8B-B14F-4D97-AF65-F5344CB8AC3E}">
        <p14:creationId xmlns:p14="http://schemas.microsoft.com/office/powerpoint/2010/main" val="15492071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Note the slight difference in interpretation when discussing conformity in a calibration lab vs conformity in product acceptance. The math and concepts are the same.</a:t>
            </a:r>
          </a:p>
          <a:p>
            <a:endParaRPr lang="en-US"/>
          </a:p>
        </p:txBody>
      </p:sp>
      <p:sp>
        <p:nvSpPr>
          <p:cNvPr id="4" name="Slide Number Placeholder 3"/>
          <p:cNvSpPr>
            <a:spLocks noGrp="1"/>
          </p:cNvSpPr>
          <p:nvPr>
            <p:ph type="sldNum" sz="quarter" idx="5"/>
          </p:nvPr>
        </p:nvSpPr>
        <p:spPr/>
        <p:txBody>
          <a:bodyPr/>
          <a:lstStyle/>
          <a:p>
            <a:fld id="{E21A7267-269F-4D26-9F96-B6358A06B982}" type="slidenum">
              <a:rPr lang="en-US" smtClean="0"/>
              <a:pPr/>
              <a:t>13</a:t>
            </a:fld>
            <a:endParaRPr lang="en-US"/>
          </a:p>
        </p:txBody>
      </p:sp>
    </p:spTree>
    <p:extLst>
      <p:ext uri="{BB962C8B-B14F-4D97-AF65-F5344CB8AC3E}">
        <p14:creationId xmlns:p14="http://schemas.microsoft.com/office/powerpoint/2010/main" val="33086845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Open Sans"/>
                <a:ea typeface="Open Sans"/>
                <a:cs typeface="Open Sans"/>
              </a:rPr>
              <a:t>PFA = Probability of false accept</a:t>
            </a:r>
          </a:p>
          <a:p>
            <a:endParaRPr lang="en-US">
              <a:ea typeface="Open Sans"/>
              <a:cs typeface="Open Sans"/>
            </a:endParaRPr>
          </a:p>
          <a:p>
            <a:r>
              <a:rPr lang="en-US">
                <a:latin typeface="Open Sans"/>
                <a:ea typeface="Open Sans"/>
                <a:cs typeface="Open Sans"/>
              </a:rPr>
              <a:t>PFR = Probability of false reject </a:t>
            </a:r>
          </a:p>
          <a:p>
            <a:endParaRPr lang="en-US">
              <a:ea typeface="Open Sans"/>
              <a:cs typeface="Open Sans"/>
            </a:endParaRPr>
          </a:p>
          <a:p>
            <a:r>
              <a:rPr lang="en-US">
                <a:latin typeface="Open Sans"/>
                <a:ea typeface="Open Sans"/>
                <a:cs typeface="Open Sans"/>
              </a:rPr>
              <a:t>All compute the same way and give the same result, but the input notation is different!</a:t>
            </a:r>
            <a:endParaRPr lang="en-US">
              <a:ea typeface="Open Sans"/>
              <a:cs typeface="Open Sans"/>
            </a:endParaRPr>
          </a:p>
        </p:txBody>
      </p:sp>
      <p:sp>
        <p:nvSpPr>
          <p:cNvPr id="4" name="Slide Number Placeholder 3"/>
          <p:cNvSpPr>
            <a:spLocks noGrp="1"/>
          </p:cNvSpPr>
          <p:nvPr>
            <p:ph type="sldNum" sz="quarter" idx="5"/>
          </p:nvPr>
        </p:nvSpPr>
        <p:spPr/>
        <p:txBody>
          <a:bodyPr/>
          <a:lstStyle/>
          <a:p>
            <a:fld id="{E21A7267-269F-4D26-9F96-B6358A06B982}" type="slidenum">
              <a:rPr lang="en-US" smtClean="0"/>
              <a:pPr/>
              <a:t>43</a:t>
            </a:fld>
            <a:endParaRPr lang="en-US"/>
          </a:p>
        </p:txBody>
      </p:sp>
    </p:spTree>
    <p:extLst>
      <p:ext uri="{BB962C8B-B14F-4D97-AF65-F5344CB8AC3E}">
        <p14:creationId xmlns:p14="http://schemas.microsoft.com/office/powerpoint/2010/main" val="36451059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a:t>
            </a:r>
          </a:p>
        </p:txBody>
      </p:sp>
      <p:sp>
        <p:nvSpPr>
          <p:cNvPr id="4" name="Slide Number Placeholder 3"/>
          <p:cNvSpPr>
            <a:spLocks noGrp="1"/>
          </p:cNvSpPr>
          <p:nvPr>
            <p:ph type="sldNum" sz="quarter" idx="5"/>
          </p:nvPr>
        </p:nvSpPr>
        <p:spPr/>
        <p:txBody>
          <a:bodyPr/>
          <a:lstStyle/>
          <a:p>
            <a:fld id="{E21A7267-269F-4D26-9F96-B6358A06B982}" type="slidenum">
              <a:rPr lang="en-US" smtClean="0"/>
              <a:pPr/>
              <a:t>44</a:t>
            </a:fld>
            <a:endParaRPr lang="en-US"/>
          </a:p>
        </p:txBody>
      </p:sp>
    </p:spTree>
    <p:extLst>
      <p:ext uri="{BB962C8B-B14F-4D97-AF65-F5344CB8AC3E}">
        <p14:creationId xmlns:p14="http://schemas.microsoft.com/office/powerpoint/2010/main" val="363075620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We’ll show how to go from 5% to 0.03V in later section.</a:t>
            </a:r>
          </a:p>
          <a:p>
            <a:endParaRPr lang="en-US"/>
          </a:p>
        </p:txBody>
      </p:sp>
      <p:sp>
        <p:nvSpPr>
          <p:cNvPr id="4" name="Slide Number Placeholder 3"/>
          <p:cNvSpPr>
            <a:spLocks noGrp="1"/>
          </p:cNvSpPr>
          <p:nvPr>
            <p:ph type="sldNum" sz="quarter" idx="5"/>
          </p:nvPr>
        </p:nvSpPr>
        <p:spPr/>
        <p:txBody>
          <a:bodyPr/>
          <a:lstStyle/>
          <a:p>
            <a:fld id="{E21A7267-269F-4D26-9F96-B6358A06B982}" type="slidenum">
              <a:rPr lang="en-US" smtClean="0"/>
              <a:pPr/>
              <a:t>45</a:t>
            </a:fld>
            <a:endParaRPr lang="en-US"/>
          </a:p>
        </p:txBody>
      </p:sp>
    </p:spTree>
    <p:extLst>
      <p:ext uri="{BB962C8B-B14F-4D97-AF65-F5344CB8AC3E}">
        <p14:creationId xmlns:p14="http://schemas.microsoft.com/office/powerpoint/2010/main" val="369278953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How to get the 3D model?</a:t>
            </a:r>
          </a:p>
        </p:txBody>
      </p:sp>
      <p:sp>
        <p:nvSpPr>
          <p:cNvPr id="4" name="Slide Number Placeholder 3"/>
          <p:cNvSpPr>
            <a:spLocks noGrp="1"/>
          </p:cNvSpPr>
          <p:nvPr>
            <p:ph type="sldNum" sz="quarter" idx="5"/>
          </p:nvPr>
        </p:nvSpPr>
        <p:spPr/>
        <p:txBody>
          <a:bodyPr/>
          <a:lstStyle/>
          <a:p>
            <a:fld id="{E21A7267-269F-4D26-9F96-B6358A06B982}" type="slidenum">
              <a:rPr lang="en-US" smtClean="0"/>
              <a:pPr/>
              <a:t>46</a:t>
            </a:fld>
            <a:endParaRPr lang="en-US"/>
          </a:p>
        </p:txBody>
      </p:sp>
    </p:spTree>
    <p:extLst>
      <p:ext uri="{BB962C8B-B14F-4D97-AF65-F5344CB8AC3E}">
        <p14:creationId xmlns:p14="http://schemas.microsoft.com/office/powerpoint/2010/main" val="331965795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21A7267-269F-4D26-9F96-B6358A06B982}" type="slidenum">
              <a:rPr lang="en-US" smtClean="0"/>
              <a:pPr/>
              <a:t>47</a:t>
            </a:fld>
            <a:endParaRPr lang="en-US"/>
          </a:p>
        </p:txBody>
      </p:sp>
    </p:spTree>
    <p:extLst>
      <p:ext uri="{BB962C8B-B14F-4D97-AF65-F5344CB8AC3E}">
        <p14:creationId xmlns:p14="http://schemas.microsoft.com/office/powerpoint/2010/main" val="301675801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Open Sans"/>
                <a:ea typeface="Open Sans"/>
                <a:cs typeface="Open Sans"/>
              </a:rPr>
              <a:t>What assumptions does this make? – Normal, true value centered at nominal, ITP estimate is accurate/representative of population</a:t>
            </a:r>
          </a:p>
          <a:p>
            <a:endParaRPr lang="en-US"/>
          </a:p>
          <a:p>
            <a:r>
              <a:rPr lang="en-US">
                <a:latin typeface="Open Sans"/>
                <a:ea typeface="Open Sans"/>
                <a:cs typeface="Open Sans"/>
              </a:rPr>
              <a:t>Equation Reference: Dobbert </a:t>
            </a:r>
            <a:r>
              <a:rPr lang="en-US" err="1">
                <a:latin typeface="Open Sans"/>
                <a:ea typeface="Open Sans"/>
                <a:cs typeface="Open Sans"/>
              </a:rPr>
              <a:t>Guardbanding</a:t>
            </a:r>
            <a:r>
              <a:rPr lang="en-US">
                <a:latin typeface="Open Sans"/>
                <a:ea typeface="Open Sans"/>
                <a:cs typeface="Open Sans"/>
              </a:rPr>
              <a:t> Strategy</a:t>
            </a:r>
          </a:p>
          <a:p>
            <a:endParaRPr lang="en-US">
              <a:ea typeface="Open Sans"/>
              <a:cs typeface="Open Sans"/>
            </a:endParaRPr>
          </a:p>
          <a:p>
            <a:r>
              <a:rPr lang="en-US">
                <a:latin typeface="Open Sans"/>
                <a:ea typeface="Open Sans"/>
                <a:cs typeface="Open Sans"/>
              </a:rPr>
              <a:t>That's why the approximate sign is in the equation.</a:t>
            </a:r>
            <a:endParaRPr lang="en-US">
              <a:ea typeface="Open Sans" panose="020B0606030504020204" pitchFamily="34" charset="0"/>
              <a:cs typeface="Open Sans" panose="020B0606030504020204" pitchFamily="34" charset="0"/>
            </a:endParaRPr>
          </a:p>
          <a:p>
            <a:endParaRPr lang="en-US">
              <a:ea typeface="Open Sans" panose="020B0606030504020204" pitchFamily="34" charset="0"/>
              <a:cs typeface="Open Sans" panose="020B0606030504020204" pitchFamily="34" charset="0"/>
            </a:endParaRPr>
          </a:p>
          <a:p>
            <a:r>
              <a:rPr lang="en-US">
                <a:latin typeface="Open Sans"/>
                <a:ea typeface="Open Sans"/>
                <a:cs typeface="Open Sans"/>
              </a:rPr>
              <a:t>PSL sets a 5% OOT rate.</a:t>
            </a:r>
            <a:endParaRPr lang="en-US">
              <a:ea typeface="Open Sans" panose="020B0606030504020204" pitchFamily="34" charset="0"/>
              <a:cs typeface="Open Sans" panose="020B0606030504020204" pitchFamily="34" charset="0"/>
            </a:endParaRPr>
          </a:p>
          <a:p>
            <a:endParaRPr lang="en-US">
              <a:ea typeface="Open Sans" panose="020B0606030504020204" pitchFamily="34" charset="0"/>
              <a:cs typeface="Open Sans" panose="020B0606030504020204" pitchFamily="34" charset="0"/>
            </a:endParaRPr>
          </a:p>
        </p:txBody>
      </p:sp>
      <p:sp>
        <p:nvSpPr>
          <p:cNvPr id="4" name="Slide Number Placeholder 3"/>
          <p:cNvSpPr>
            <a:spLocks noGrp="1"/>
          </p:cNvSpPr>
          <p:nvPr>
            <p:ph type="sldNum" sz="quarter" idx="5"/>
          </p:nvPr>
        </p:nvSpPr>
        <p:spPr/>
        <p:txBody>
          <a:bodyPr/>
          <a:lstStyle/>
          <a:p>
            <a:fld id="{E21A7267-269F-4D26-9F96-B6358A06B982}" type="slidenum">
              <a:rPr lang="en-US" smtClean="0"/>
              <a:pPr/>
              <a:t>51</a:t>
            </a:fld>
            <a:endParaRPr lang="en-US"/>
          </a:p>
        </p:txBody>
      </p:sp>
    </p:spTree>
    <p:extLst>
      <p:ext uri="{BB962C8B-B14F-4D97-AF65-F5344CB8AC3E}">
        <p14:creationId xmlns:p14="http://schemas.microsoft.com/office/powerpoint/2010/main" val="17425792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Calibri"/>
                <a:cs typeface="Calibri"/>
              </a:rPr>
              <a:t>In excel you need to have an inverse normal, which is what makes using a standard calculator difficult to use for this</a:t>
            </a:r>
          </a:p>
        </p:txBody>
      </p:sp>
      <p:sp>
        <p:nvSpPr>
          <p:cNvPr id="4" name="Slide Number Placeholder 3"/>
          <p:cNvSpPr>
            <a:spLocks noGrp="1"/>
          </p:cNvSpPr>
          <p:nvPr>
            <p:ph type="sldNum" sz="quarter" idx="5"/>
          </p:nvPr>
        </p:nvSpPr>
        <p:spPr/>
        <p:txBody>
          <a:bodyPr/>
          <a:lstStyle/>
          <a:p>
            <a:fld id="{E21A7267-269F-4D26-9F96-B6358A06B982}" type="slidenum">
              <a:rPr lang="en-US" smtClean="0"/>
              <a:pPr/>
              <a:t>52</a:t>
            </a:fld>
            <a:endParaRPr lang="en-US"/>
          </a:p>
        </p:txBody>
      </p:sp>
    </p:spTree>
    <p:extLst>
      <p:ext uri="{BB962C8B-B14F-4D97-AF65-F5344CB8AC3E}">
        <p14:creationId xmlns:p14="http://schemas.microsoft.com/office/powerpoint/2010/main" val="228379210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Will use gamma distribution in a later example</a:t>
            </a:r>
          </a:p>
          <a:p>
            <a:endParaRPr lang="en-US"/>
          </a:p>
          <a:p>
            <a:r>
              <a:rPr lang="en-US"/>
              <a:t>See </a:t>
            </a:r>
            <a:r>
              <a:rPr lang="en-US" err="1"/>
              <a:t>Mimbs</a:t>
            </a:r>
            <a:r>
              <a:rPr lang="en-US"/>
              <a:t> Z540 for discussion of “observed” vs “true” EOPR – accounting for measurement uncertainty in determining the product distribution</a:t>
            </a:r>
          </a:p>
          <a:p>
            <a:endParaRPr lang="en-US"/>
          </a:p>
        </p:txBody>
      </p:sp>
      <p:sp>
        <p:nvSpPr>
          <p:cNvPr id="4" name="Slide Number Placeholder 3"/>
          <p:cNvSpPr>
            <a:spLocks noGrp="1"/>
          </p:cNvSpPr>
          <p:nvPr>
            <p:ph type="sldNum" sz="quarter" idx="5"/>
          </p:nvPr>
        </p:nvSpPr>
        <p:spPr/>
        <p:txBody>
          <a:bodyPr/>
          <a:lstStyle/>
          <a:p>
            <a:fld id="{E21A7267-269F-4D26-9F96-B6358A06B982}" type="slidenum">
              <a:rPr lang="en-US" smtClean="0"/>
              <a:pPr/>
              <a:t>53</a:t>
            </a:fld>
            <a:endParaRPr lang="en-US"/>
          </a:p>
        </p:txBody>
      </p:sp>
    </p:spTree>
    <p:extLst>
      <p:ext uri="{BB962C8B-B14F-4D97-AF65-F5344CB8AC3E}">
        <p14:creationId xmlns:p14="http://schemas.microsoft.com/office/powerpoint/2010/main" val="196905606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Calibri"/>
                <a:cs typeface="Calibri"/>
              </a:rPr>
              <a:t>Recall that if your values can never be negative, a normal distribution is usually not the way to go</a:t>
            </a:r>
          </a:p>
        </p:txBody>
      </p:sp>
      <p:sp>
        <p:nvSpPr>
          <p:cNvPr id="4" name="Slide Number Placeholder 3"/>
          <p:cNvSpPr>
            <a:spLocks noGrp="1"/>
          </p:cNvSpPr>
          <p:nvPr>
            <p:ph type="sldNum" sz="quarter" idx="5"/>
          </p:nvPr>
        </p:nvSpPr>
        <p:spPr/>
        <p:txBody>
          <a:bodyPr/>
          <a:lstStyle/>
          <a:p>
            <a:fld id="{E21A7267-269F-4D26-9F96-B6358A06B982}" type="slidenum">
              <a:rPr lang="en-US" smtClean="0"/>
              <a:pPr/>
              <a:t>55</a:t>
            </a:fld>
            <a:endParaRPr lang="en-US"/>
          </a:p>
        </p:txBody>
      </p:sp>
    </p:spTree>
    <p:extLst>
      <p:ext uri="{BB962C8B-B14F-4D97-AF65-F5344CB8AC3E}">
        <p14:creationId xmlns:p14="http://schemas.microsoft.com/office/powerpoint/2010/main" val="283332229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a:t>
            </a:r>
          </a:p>
        </p:txBody>
      </p:sp>
      <p:sp>
        <p:nvSpPr>
          <p:cNvPr id="4" name="Slide Number Placeholder 3"/>
          <p:cNvSpPr>
            <a:spLocks noGrp="1"/>
          </p:cNvSpPr>
          <p:nvPr>
            <p:ph type="sldNum" sz="quarter" idx="5"/>
          </p:nvPr>
        </p:nvSpPr>
        <p:spPr/>
        <p:txBody>
          <a:bodyPr/>
          <a:lstStyle/>
          <a:p>
            <a:fld id="{E21A7267-269F-4D26-9F96-B6358A06B982}" type="slidenum">
              <a:rPr lang="en-US" smtClean="0"/>
              <a:pPr/>
              <a:t>56</a:t>
            </a:fld>
            <a:endParaRPr lang="en-US"/>
          </a:p>
        </p:txBody>
      </p:sp>
    </p:spTree>
    <p:extLst>
      <p:ext uri="{BB962C8B-B14F-4D97-AF65-F5344CB8AC3E}">
        <p14:creationId xmlns:p14="http://schemas.microsoft.com/office/powerpoint/2010/main" val="5924252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1A7267-269F-4D26-9F96-B6358A06B982}" type="slidenum">
              <a:rPr lang="en-US" smtClean="0"/>
              <a:pPr/>
              <a:t>22</a:t>
            </a:fld>
            <a:endParaRPr lang="en-US"/>
          </a:p>
        </p:txBody>
      </p:sp>
    </p:spTree>
    <p:extLst>
      <p:ext uri="{BB962C8B-B14F-4D97-AF65-F5344CB8AC3E}">
        <p14:creationId xmlns:p14="http://schemas.microsoft.com/office/powerpoint/2010/main" val="284381048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Calibri"/>
                <a:cs typeface="Calibri"/>
              </a:rPr>
              <a:t>We've been doing it the hard way (calculus) now we get to do it the easy way</a:t>
            </a:r>
          </a:p>
        </p:txBody>
      </p:sp>
      <p:sp>
        <p:nvSpPr>
          <p:cNvPr id="4" name="Slide Number Placeholder 3"/>
          <p:cNvSpPr>
            <a:spLocks noGrp="1"/>
          </p:cNvSpPr>
          <p:nvPr>
            <p:ph type="sldNum" sz="quarter" idx="5"/>
          </p:nvPr>
        </p:nvSpPr>
        <p:spPr/>
        <p:txBody>
          <a:bodyPr/>
          <a:lstStyle/>
          <a:p>
            <a:fld id="{E21A7267-269F-4D26-9F96-B6358A06B982}" type="slidenum">
              <a:rPr lang="en-US" smtClean="0"/>
              <a:pPr/>
              <a:t>59</a:t>
            </a:fld>
            <a:endParaRPr lang="en-US"/>
          </a:p>
        </p:txBody>
      </p:sp>
    </p:spTree>
    <p:extLst>
      <p:ext uri="{BB962C8B-B14F-4D97-AF65-F5344CB8AC3E}">
        <p14:creationId xmlns:p14="http://schemas.microsoft.com/office/powerpoint/2010/main" val="294299064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Open Sans"/>
                <a:ea typeface="Open Sans"/>
                <a:cs typeface="Open Sans"/>
              </a:rPr>
              <a:t>Introduce the TUR – say when we use it </a:t>
            </a:r>
          </a:p>
          <a:p>
            <a:r>
              <a:rPr lang="en-US" dirty="0">
                <a:latin typeface="Open Sans"/>
                <a:ea typeface="Open Sans"/>
                <a:cs typeface="Open Sans"/>
              </a:rPr>
              <a:t>Use TAR when you don’t have a full evaluation of measurement uncertainty (e.g. when evaluating which new equipment to purchase)</a:t>
            </a:r>
          </a:p>
          <a:p>
            <a:endParaRPr lang="en-US" dirty="0"/>
          </a:p>
          <a:p>
            <a:r>
              <a:rPr lang="en-US" dirty="0">
                <a:latin typeface="Open Sans"/>
                <a:ea typeface="Open Sans"/>
                <a:cs typeface="Open Sans"/>
              </a:rPr>
              <a:t>U95 = 2um assumes k=2 results in 95% coverage. Always want denominator in TUR to be 95% coverage, regardless of any student-t adjustment to k.</a:t>
            </a:r>
          </a:p>
          <a:p>
            <a:r>
              <a:rPr lang="en-US" dirty="0">
                <a:latin typeface="Open Sans"/>
                <a:ea typeface="Open Sans"/>
                <a:cs typeface="Open Sans"/>
              </a:rPr>
              <a:t>In some cases, risk integral should be solved with Student-T distribution rather than normal.</a:t>
            </a:r>
          </a:p>
          <a:p>
            <a:endParaRPr lang="en-US" dirty="0"/>
          </a:p>
          <a:p>
            <a:endParaRPr lang="en-US" dirty="0"/>
          </a:p>
        </p:txBody>
      </p:sp>
      <p:sp>
        <p:nvSpPr>
          <p:cNvPr id="4" name="Slide Number Placeholder 3"/>
          <p:cNvSpPr>
            <a:spLocks noGrp="1"/>
          </p:cNvSpPr>
          <p:nvPr>
            <p:ph type="sldNum" sz="quarter" idx="5"/>
          </p:nvPr>
        </p:nvSpPr>
        <p:spPr/>
        <p:txBody>
          <a:bodyPr/>
          <a:lstStyle/>
          <a:p>
            <a:fld id="{E21A7267-269F-4D26-9F96-B6358A06B982}" type="slidenum">
              <a:rPr lang="en-US" smtClean="0"/>
              <a:pPr/>
              <a:t>60</a:t>
            </a:fld>
            <a:endParaRPr lang="en-US"/>
          </a:p>
        </p:txBody>
      </p:sp>
    </p:spTree>
    <p:extLst>
      <p:ext uri="{BB962C8B-B14F-4D97-AF65-F5344CB8AC3E}">
        <p14:creationId xmlns:p14="http://schemas.microsoft.com/office/powerpoint/2010/main" val="374807619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Calibri"/>
                <a:cs typeface="Calibri"/>
              </a:rPr>
              <a:t>TUR is making a simplification of the PFA integral that we saw before.</a:t>
            </a:r>
          </a:p>
          <a:p>
            <a:endParaRPr lang="en-US">
              <a:latin typeface="Calibri"/>
              <a:cs typeface="Calibri"/>
            </a:endParaRPr>
          </a:p>
          <a:p>
            <a:r>
              <a:rPr lang="en-US">
                <a:latin typeface="Calibri"/>
                <a:cs typeface="Calibri"/>
              </a:rPr>
              <a:t>It is related to the risk by the ratio.</a:t>
            </a:r>
          </a:p>
          <a:p>
            <a:endParaRPr lang="en-US">
              <a:latin typeface="Calibri"/>
              <a:cs typeface="Calibri"/>
            </a:endParaRPr>
          </a:p>
          <a:p>
            <a:r>
              <a:rPr lang="en-US">
                <a:latin typeface="Calibri"/>
                <a:cs typeface="Calibri"/>
              </a:rPr>
              <a:t>The integral had 6 variables in it, and we have simplified that into 2, by looking at it in terms of ratio.</a:t>
            </a:r>
          </a:p>
          <a:p>
            <a:endParaRPr lang="en-US">
              <a:latin typeface="Calibri"/>
              <a:cs typeface="Calibri"/>
            </a:endParaRPr>
          </a:p>
          <a:p>
            <a:r>
              <a:rPr lang="en-US">
                <a:latin typeface="Calibri"/>
                <a:cs typeface="Calibri"/>
              </a:rPr>
              <a:t>TUR tells you how stretched it is up and down</a:t>
            </a:r>
          </a:p>
          <a:p>
            <a:br>
              <a:rPr lang="en-US">
                <a:latin typeface="Calibri"/>
                <a:cs typeface="Calibri"/>
              </a:rPr>
            </a:br>
            <a:r>
              <a:rPr lang="en-US">
                <a:latin typeface="Calibri"/>
                <a:cs typeface="Calibri"/>
              </a:rPr>
              <a:t>ITP has 2 limits and the product uncertainty, width of product dist.  ITP tells us how wide it is left to right.</a:t>
            </a:r>
          </a:p>
          <a:p>
            <a:endParaRPr lang="en-US">
              <a:latin typeface="Calibri"/>
              <a:cs typeface="Calibri"/>
            </a:endParaRPr>
          </a:p>
          <a:p>
            <a:endParaRPr lang="en-US">
              <a:latin typeface="Calibri"/>
              <a:cs typeface="Calibri"/>
            </a:endParaRPr>
          </a:p>
          <a:p>
            <a:endParaRPr lang="en-US">
              <a:latin typeface="Calibri"/>
              <a:cs typeface="Calibri"/>
            </a:endParaRPr>
          </a:p>
        </p:txBody>
      </p:sp>
      <p:sp>
        <p:nvSpPr>
          <p:cNvPr id="4" name="Slide Number Placeholder 3"/>
          <p:cNvSpPr>
            <a:spLocks noGrp="1"/>
          </p:cNvSpPr>
          <p:nvPr>
            <p:ph type="sldNum" sz="quarter" idx="5"/>
          </p:nvPr>
        </p:nvSpPr>
        <p:spPr/>
        <p:txBody>
          <a:bodyPr/>
          <a:lstStyle/>
          <a:p>
            <a:fld id="{E21A7267-269F-4D26-9F96-B6358A06B982}" type="slidenum">
              <a:rPr lang="en-US" smtClean="0"/>
              <a:pPr/>
              <a:t>62</a:t>
            </a:fld>
            <a:endParaRPr lang="en-US"/>
          </a:p>
        </p:txBody>
      </p:sp>
    </p:spTree>
    <p:extLst>
      <p:ext uri="{BB962C8B-B14F-4D97-AF65-F5344CB8AC3E}">
        <p14:creationId xmlns:p14="http://schemas.microsoft.com/office/powerpoint/2010/main" val="266207633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Calibri"/>
                <a:cs typeface="Calibri"/>
              </a:rPr>
              <a:t>Now we can plot the 6 variables on 2 axis!</a:t>
            </a:r>
          </a:p>
          <a:p>
            <a:endParaRPr lang="en-US">
              <a:latin typeface="Calibri"/>
              <a:cs typeface="Calibri"/>
            </a:endParaRPr>
          </a:p>
          <a:p>
            <a:r>
              <a:rPr lang="en-US">
                <a:latin typeface="Calibri"/>
                <a:cs typeface="Calibri"/>
              </a:rPr>
              <a:t>The green curve crosses 2 (y axis) and 80 (x axis) </a:t>
            </a:r>
          </a:p>
        </p:txBody>
      </p:sp>
      <p:sp>
        <p:nvSpPr>
          <p:cNvPr id="4" name="Slide Number Placeholder 3"/>
          <p:cNvSpPr>
            <a:spLocks noGrp="1"/>
          </p:cNvSpPr>
          <p:nvPr>
            <p:ph type="sldNum" sz="quarter" idx="5"/>
          </p:nvPr>
        </p:nvSpPr>
        <p:spPr/>
        <p:txBody>
          <a:bodyPr/>
          <a:lstStyle/>
          <a:p>
            <a:fld id="{E21A7267-269F-4D26-9F96-B6358A06B982}" type="slidenum">
              <a:rPr lang="en-US" smtClean="0"/>
              <a:pPr/>
              <a:t>63</a:t>
            </a:fld>
            <a:endParaRPr lang="en-US"/>
          </a:p>
        </p:txBody>
      </p:sp>
    </p:spTree>
    <p:extLst>
      <p:ext uri="{BB962C8B-B14F-4D97-AF65-F5344CB8AC3E}">
        <p14:creationId xmlns:p14="http://schemas.microsoft.com/office/powerpoint/2010/main" val="419066388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latin typeface="Open Sans"/>
                <a:ea typeface="Open Sans"/>
                <a:cs typeface="Open Sans"/>
              </a:rPr>
              <a:t>Mimbs’s</a:t>
            </a:r>
            <a:r>
              <a:rPr lang="en-US">
                <a:latin typeface="Open Sans"/>
                <a:ea typeface="Open Sans"/>
                <a:cs typeface="Open Sans"/>
              </a:rPr>
              <a:t> citation for the choice of 1% is “a series of telephone interviews” with Hayes, so we have no historical knowledge or justification for this particular value of PFA.</a:t>
            </a:r>
          </a:p>
          <a:p>
            <a:endParaRPr lang="en-US"/>
          </a:p>
          <a:p>
            <a:r>
              <a:rPr lang="en-US">
                <a:latin typeface="Open Sans"/>
                <a:ea typeface="Open Sans"/>
                <a:cs typeface="Open Sans"/>
              </a:rPr>
              <a:t>Jerry Hayes was founder and director of the Navy’s metrology and calibration program.</a:t>
            </a:r>
          </a:p>
          <a:p>
            <a:endParaRPr lang="en-US">
              <a:ea typeface="Open Sans"/>
              <a:cs typeface="Open Sans"/>
            </a:endParaRPr>
          </a:p>
          <a:p>
            <a:r>
              <a:rPr lang="en-US">
                <a:latin typeface="Open Sans"/>
                <a:ea typeface="Open Sans"/>
                <a:cs typeface="Open Sans"/>
              </a:rPr>
              <a:t>These concepts were developed in the 1950s and they didn't want to do the double integrals.  They invented TUR and settled on a 4:1 ratio</a:t>
            </a:r>
            <a:endParaRPr lang="en-US">
              <a:ea typeface="Open Sans" panose="020B0606030504020204" pitchFamily="34" charset="0"/>
              <a:cs typeface="Open Sans" panose="020B0606030504020204" pitchFamily="34" charset="0"/>
            </a:endParaRPr>
          </a:p>
          <a:p>
            <a:endParaRPr lang="en-US">
              <a:ea typeface="Open Sans" panose="020B0606030504020204" pitchFamily="34" charset="0"/>
              <a:cs typeface="Open Sans" panose="020B0606030504020204" pitchFamily="34" charset="0"/>
            </a:endParaRPr>
          </a:p>
          <a:p>
            <a:endParaRPr lang="en-US">
              <a:ea typeface="Open Sans" panose="020B0606030504020204" pitchFamily="34" charset="0"/>
              <a:cs typeface="Open Sans" panose="020B0606030504020204" pitchFamily="34" charset="0"/>
            </a:endParaRPr>
          </a:p>
          <a:p>
            <a:endParaRPr lang="en-US">
              <a:ea typeface="Open Sans" panose="020B0606030504020204" pitchFamily="34" charset="0"/>
              <a:cs typeface="Open Sans" panose="020B0606030504020204" pitchFamily="34" charset="0"/>
            </a:endParaRPr>
          </a:p>
        </p:txBody>
      </p:sp>
      <p:sp>
        <p:nvSpPr>
          <p:cNvPr id="4" name="Slide Number Placeholder 3"/>
          <p:cNvSpPr>
            <a:spLocks noGrp="1"/>
          </p:cNvSpPr>
          <p:nvPr>
            <p:ph type="sldNum" sz="quarter" idx="5"/>
          </p:nvPr>
        </p:nvSpPr>
        <p:spPr/>
        <p:txBody>
          <a:bodyPr/>
          <a:lstStyle/>
          <a:p>
            <a:fld id="{E21A7267-269F-4D26-9F96-B6358A06B982}" type="slidenum">
              <a:rPr lang="en-US" smtClean="0"/>
              <a:pPr/>
              <a:t>65</a:t>
            </a:fld>
            <a:endParaRPr lang="en-US"/>
          </a:p>
        </p:txBody>
      </p:sp>
    </p:spTree>
    <p:extLst>
      <p:ext uri="{BB962C8B-B14F-4D97-AF65-F5344CB8AC3E}">
        <p14:creationId xmlns:p14="http://schemas.microsoft.com/office/powerpoint/2010/main" val="44691115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Calibri"/>
                <a:cs typeface="Calibri"/>
              </a:rPr>
              <a:t>Apollo mission lol</a:t>
            </a:r>
          </a:p>
        </p:txBody>
      </p:sp>
      <p:sp>
        <p:nvSpPr>
          <p:cNvPr id="4" name="Slide Number Placeholder 3"/>
          <p:cNvSpPr>
            <a:spLocks noGrp="1"/>
          </p:cNvSpPr>
          <p:nvPr>
            <p:ph type="sldNum" sz="quarter" idx="5"/>
          </p:nvPr>
        </p:nvSpPr>
        <p:spPr/>
        <p:txBody>
          <a:bodyPr/>
          <a:lstStyle/>
          <a:p>
            <a:fld id="{E21A7267-269F-4D26-9F96-B6358A06B982}" type="slidenum">
              <a:rPr lang="en-US" smtClean="0"/>
              <a:pPr/>
              <a:t>66</a:t>
            </a:fld>
            <a:endParaRPr lang="en-US"/>
          </a:p>
        </p:txBody>
      </p:sp>
    </p:spTree>
    <p:extLst>
      <p:ext uri="{BB962C8B-B14F-4D97-AF65-F5344CB8AC3E}">
        <p14:creationId xmlns:p14="http://schemas.microsoft.com/office/powerpoint/2010/main" val="26213075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Calibri"/>
                <a:cs typeface="Calibri"/>
              </a:rPr>
              <a:t>TUR is only about likelihood, it doesn't talk about consequence.</a:t>
            </a:r>
          </a:p>
          <a:p>
            <a:endParaRPr lang="en-US">
              <a:latin typeface="Calibri"/>
              <a:cs typeface="Calibri"/>
            </a:endParaRPr>
          </a:p>
          <a:p>
            <a:endParaRPr lang="en-US">
              <a:latin typeface="Calibri"/>
              <a:cs typeface="Calibri"/>
            </a:endParaRPr>
          </a:p>
        </p:txBody>
      </p:sp>
      <p:sp>
        <p:nvSpPr>
          <p:cNvPr id="4" name="Slide Number Placeholder 3"/>
          <p:cNvSpPr>
            <a:spLocks noGrp="1"/>
          </p:cNvSpPr>
          <p:nvPr>
            <p:ph type="sldNum" sz="quarter" idx="5"/>
          </p:nvPr>
        </p:nvSpPr>
        <p:spPr/>
        <p:txBody>
          <a:bodyPr/>
          <a:lstStyle/>
          <a:p>
            <a:fld id="{E21A7267-269F-4D26-9F96-B6358A06B982}" type="slidenum">
              <a:rPr lang="en-US" smtClean="0"/>
              <a:pPr/>
              <a:t>70</a:t>
            </a:fld>
            <a:endParaRPr lang="en-US"/>
          </a:p>
        </p:txBody>
      </p:sp>
    </p:spTree>
    <p:extLst>
      <p:ext uri="{BB962C8B-B14F-4D97-AF65-F5344CB8AC3E}">
        <p14:creationId xmlns:p14="http://schemas.microsoft.com/office/powerpoint/2010/main" val="123498835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21A7267-269F-4D26-9F96-B6358A06B982}" type="slidenum">
              <a:rPr lang="en-US" smtClean="0"/>
              <a:pPr/>
              <a:t>71</a:t>
            </a:fld>
            <a:endParaRPr lang="en-US"/>
          </a:p>
        </p:txBody>
      </p:sp>
    </p:spTree>
    <p:extLst>
      <p:ext uri="{BB962C8B-B14F-4D97-AF65-F5344CB8AC3E}">
        <p14:creationId xmlns:p14="http://schemas.microsoft.com/office/powerpoint/2010/main" val="348579883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“Method 3” – considers conditional PFA</a:t>
            </a:r>
          </a:p>
          <a:p>
            <a:r>
              <a:rPr lang="en-US"/>
              <a:t>“Method 4” – Bayesian approach</a:t>
            </a:r>
          </a:p>
          <a:p>
            <a:endParaRPr lang="en-US"/>
          </a:p>
        </p:txBody>
      </p:sp>
      <p:sp>
        <p:nvSpPr>
          <p:cNvPr id="4" name="Slide Number Placeholder 3"/>
          <p:cNvSpPr>
            <a:spLocks noGrp="1"/>
          </p:cNvSpPr>
          <p:nvPr>
            <p:ph type="sldNum" sz="quarter" idx="5"/>
          </p:nvPr>
        </p:nvSpPr>
        <p:spPr/>
        <p:txBody>
          <a:bodyPr/>
          <a:lstStyle/>
          <a:p>
            <a:fld id="{E21A7267-269F-4D26-9F96-B6358A06B982}" type="slidenum">
              <a:rPr lang="en-US" smtClean="0"/>
              <a:pPr/>
              <a:t>78</a:t>
            </a:fld>
            <a:endParaRPr lang="en-US"/>
          </a:p>
        </p:txBody>
      </p:sp>
    </p:spTree>
    <p:extLst>
      <p:ext uri="{BB962C8B-B14F-4D97-AF65-F5344CB8AC3E}">
        <p14:creationId xmlns:p14="http://schemas.microsoft.com/office/powerpoint/2010/main" val="48004545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Z540.3’s 2% rule is vague on this – most people interpret it to be 2% global PFA, but some have assumed it to be specific risk, or conditional risk (</a:t>
            </a:r>
            <a:r>
              <a:rPr lang="en-US" err="1"/>
              <a:t>ie</a:t>
            </a:r>
            <a:r>
              <a:rPr lang="en-US"/>
              <a:t> 2% of accepted products instead of 2% of all products).</a:t>
            </a:r>
          </a:p>
          <a:p>
            <a:endParaRPr lang="en-US"/>
          </a:p>
        </p:txBody>
      </p:sp>
      <p:sp>
        <p:nvSpPr>
          <p:cNvPr id="4" name="Slide Number Placeholder 3"/>
          <p:cNvSpPr>
            <a:spLocks noGrp="1"/>
          </p:cNvSpPr>
          <p:nvPr>
            <p:ph type="sldNum" sz="quarter" idx="5"/>
          </p:nvPr>
        </p:nvSpPr>
        <p:spPr/>
        <p:txBody>
          <a:bodyPr/>
          <a:lstStyle/>
          <a:p>
            <a:fld id="{E21A7267-269F-4D26-9F96-B6358A06B982}" type="slidenum">
              <a:rPr lang="en-US" smtClean="0"/>
              <a:pPr/>
              <a:t>81</a:t>
            </a:fld>
            <a:endParaRPr lang="en-US"/>
          </a:p>
        </p:txBody>
      </p:sp>
    </p:spTree>
    <p:extLst>
      <p:ext uri="{BB962C8B-B14F-4D97-AF65-F5344CB8AC3E}">
        <p14:creationId xmlns:p14="http://schemas.microsoft.com/office/powerpoint/2010/main" val="37070078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9.9M makes the unfortunate use of “Test Accuracy Ratio” where the rest of the world uses “Test Uncertainty Ratio” to mean the same thing.</a:t>
            </a:r>
          </a:p>
        </p:txBody>
      </p:sp>
      <p:sp>
        <p:nvSpPr>
          <p:cNvPr id="4" name="Slide Number Placeholder 3"/>
          <p:cNvSpPr>
            <a:spLocks noGrp="1"/>
          </p:cNvSpPr>
          <p:nvPr>
            <p:ph type="sldNum" sz="quarter" idx="5"/>
          </p:nvPr>
        </p:nvSpPr>
        <p:spPr/>
        <p:txBody>
          <a:bodyPr/>
          <a:lstStyle/>
          <a:p>
            <a:fld id="{E21A7267-269F-4D26-9F96-B6358A06B982}" type="slidenum">
              <a:rPr lang="en-US" smtClean="0"/>
              <a:pPr/>
              <a:t>24</a:t>
            </a:fld>
            <a:endParaRPr lang="en-US"/>
          </a:p>
        </p:txBody>
      </p:sp>
    </p:spTree>
    <p:extLst>
      <p:ext uri="{BB962C8B-B14F-4D97-AF65-F5344CB8AC3E}">
        <p14:creationId xmlns:p14="http://schemas.microsoft.com/office/powerpoint/2010/main" val="59679969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Ref: NCSLI RP-18 for more discussion on conditional risk probabilities.</a:t>
            </a:r>
          </a:p>
          <a:p>
            <a:endParaRPr lang="en-US" dirty="0"/>
          </a:p>
        </p:txBody>
      </p:sp>
      <p:sp>
        <p:nvSpPr>
          <p:cNvPr id="4" name="Slide Number Placeholder 3"/>
          <p:cNvSpPr>
            <a:spLocks noGrp="1"/>
          </p:cNvSpPr>
          <p:nvPr>
            <p:ph type="sldNum" sz="quarter" idx="5"/>
          </p:nvPr>
        </p:nvSpPr>
        <p:spPr/>
        <p:txBody>
          <a:bodyPr/>
          <a:lstStyle/>
          <a:p>
            <a:fld id="{E21A7267-269F-4D26-9F96-B6358A06B982}" type="slidenum">
              <a:rPr lang="en-US" smtClean="0"/>
              <a:pPr/>
              <a:t>82</a:t>
            </a:fld>
            <a:endParaRPr lang="en-US"/>
          </a:p>
        </p:txBody>
      </p:sp>
    </p:spTree>
    <p:extLst>
      <p:ext uri="{BB962C8B-B14F-4D97-AF65-F5344CB8AC3E}">
        <p14:creationId xmlns:p14="http://schemas.microsoft.com/office/powerpoint/2010/main" val="310315394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One-sided limits typically don’t want to make any assumptions about where the process distribution lies with respect to the limit. If that information is known, it can be used to achieve a more appropriate acceptance limit.</a:t>
            </a:r>
          </a:p>
          <a:p>
            <a:endParaRPr lang="en-US"/>
          </a:p>
        </p:txBody>
      </p:sp>
      <p:sp>
        <p:nvSpPr>
          <p:cNvPr id="4" name="Slide Number Placeholder 3"/>
          <p:cNvSpPr>
            <a:spLocks noGrp="1"/>
          </p:cNvSpPr>
          <p:nvPr>
            <p:ph type="sldNum" sz="quarter" idx="5"/>
          </p:nvPr>
        </p:nvSpPr>
        <p:spPr/>
        <p:txBody>
          <a:bodyPr/>
          <a:lstStyle/>
          <a:p>
            <a:fld id="{E21A7267-269F-4D26-9F96-B6358A06B982}" type="slidenum">
              <a:rPr lang="en-US" smtClean="0"/>
              <a:pPr/>
              <a:t>88</a:t>
            </a:fld>
            <a:endParaRPr lang="en-US"/>
          </a:p>
        </p:txBody>
      </p:sp>
    </p:spTree>
    <p:extLst>
      <p:ext uri="{BB962C8B-B14F-4D97-AF65-F5344CB8AC3E}">
        <p14:creationId xmlns:p14="http://schemas.microsoft.com/office/powerpoint/2010/main" val="389926495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21A7267-269F-4D26-9F96-B6358A06B982}" type="slidenum">
              <a:rPr lang="en-US" smtClean="0"/>
              <a:pPr/>
              <a:t>100</a:t>
            </a:fld>
            <a:endParaRPr lang="en-US"/>
          </a:p>
        </p:txBody>
      </p:sp>
    </p:spTree>
    <p:extLst>
      <p:ext uri="{BB962C8B-B14F-4D97-AF65-F5344CB8AC3E}">
        <p14:creationId xmlns:p14="http://schemas.microsoft.com/office/powerpoint/2010/main" val="160222325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See Excel sheet in supplemental material for a spreadsheet Monte Carlo evaluation of PFA.</a:t>
            </a:r>
          </a:p>
          <a:p>
            <a:endParaRPr lang="en-US"/>
          </a:p>
        </p:txBody>
      </p:sp>
      <p:sp>
        <p:nvSpPr>
          <p:cNvPr id="4" name="Slide Number Placeholder 3"/>
          <p:cNvSpPr>
            <a:spLocks noGrp="1"/>
          </p:cNvSpPr>
          <p:nvPr>
            <p:ph type="sldNum" sz="quarter" idx="5"/>
          </p:nvPr>
        </p:nvSpPr>
        <p:spPr/>
        <p:txBody>
          <a:bodyPr/>
          <a:lstStyle/>
          <a:p>
            <a:fld id="{E21A7267-269F-4D26-9F96-B6358A06B982}" type="slidenum">
              <a:rPr lang="en-US" smtClean="0"/>
              <a:pPr/>
              <a:t>110</a:t>
            </a:fld>
            <a:endParaRPr lang="en-US"/>
          </a:p>
        </p:txBody>
      </p:sp>
    </p:spTree>
    <p:extLst>
      <p:ext uri="{BB962C8B-B14F-4D97-AF65-F5344CB8AC3E}">
        <p14:creationId xmlns:p14="http://schemas.microsoft.com/office/powerpoint/2010/main" val="28890774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Calibri"/>
                <a:cs typeface="Calibri"/>
              </a:rPr>
              <a:t>Point to Engineering 224 – whole day class all in this slide</a:t>
            </a:r>
          </a:p>
        </p:txBody>
      </p:sp>
      <p:sp>
        <p:nvSpPr>
          <p:cNvPr id="4" name="Slide Number Placeholder 3"/>
          <p:cNvSpPr>
            <a:spLocks noGrp="1"/>
          </p:cNvSpPr>
          <p:nvPr>
            <p:ph type="sldNum" sz="quarter" idx="5"/>
          </p:nvPr>
        </p:nvSpPr>
        <p:spPr/>
        <p:txBody>
          <a:bodyPr/>
          <a:lstStyle/>
          <a:p>
            <a:fld id="{E21A7267-269F-4D26-9F96-B6358A06B982}" type="slidenum">
              <a:rPr lang="en-US" smtClean="0"/>
              <a:pPr/>
              <a:t>28</a:t>
            </a:fld>
            <a:endParaRPr lang="en-US"/>
          </a:p>
        </p:txBody>
      </p:sp>
    </p:spTree>
    <p:extLst>
      <p:ext uri="{BB962C8B-B14F-4D97-AF65-F5344CB8AC3E}">
        <p14:creationId xmlns:p14="http://schemas.microsoft.com/office/powerpoint/2010/main" val="34644132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a:t>
            </a:r>
          </a:p>
        </p:txBody>
      </p:sp>
      <p:sp>
        <p:nvSpPr>
          <p:cNvPr id="4" name="Slide Number Placeholder 3"/>
          <p:cNvSpPr>
            <a:spLocks noGrp="1"/>
          </p:cNvSpPr>
          <p:nvPr>
            <p:ph type="sldNum" sz="quarter" idx="5"/>
          </p:nvPr>
        </p:nvSpPr>
        <p:spPr/>
        <p:txBody>
          <a:bodyPr/>
          <a:lstStyle/>
          <a:p>
            <a:fld id="{E21A7267-269F-4D26-9F96-B6358A06B982}" type="slidenum">
              <a:rPr lang="en-US" smtClean="0"/>
              <a:pPr/>
              <a:t>29</a:t>
            </a:fld>
            <a:endParaRPr lang="en-US"/>
          </a:p>
        </p:txBody>
      </p:sp>
    </p:spTree>
    <p:extLst>
      <p:ext uri="{BB962C8B-B14F-4D97-AF65-F5344CB8AC3E}">
        <p14:creationId xmlns:p14="http://schemas.microsoft.com/office/powerpoint/2010/main" val="33446163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Calibri"/>
                <a:cs typeface="Calibri"/>
              </a:rPr>
              <a:t>The RSS formula on the slide before is not the end of the story. We need more confidence in our measurements.  It is the 95.5% expanded uncertainty that we will be working with in our risk calculations.</a:t>
            </a:r>
          </a:p>
          <a:p>
            <a:endParaRPr lang="en-US">
              <a:latin typeface="Calibri"/>
              <a:cs typeface="Calibri"/>
            </a:endParaRPr>
          </a:p>
          <a:p>
            <a:r>
              <a:rPr lang="en-US">
                <a:latin typeface="Calibri"/>
                <a:cs typeface="Calibri"/>
              </a:rPr>
              <a:t>It is the same probability distribution with 2 different ways of describing it. </a:t>
            </a:r>
          </a:p>
        </p:txBody>
      </p:sp>
      <p:sp>
        <p:nvSpPr>
          <p:cNvPr id="4" name="Slide Number Placeholder 3"/>
          <p:cNvSpPr>
            <a:spLocks noGrp="1"/>
          </p:cNvSpPr>
          <p:nvPr>
            <p:ph type="sldNum" sz="quarter" idx="5"/>
          </p:nvPr>
        </p:nvSpPr>
        <p:spPr/>
        <p:txBody>
          <a:bodyPr/>
          <a:lstStyle/>
          <a:p>
            <a:fld id="{E21A7267-269F-4D26-9F96-B6358A06B982}" type="slidenum">
              <a:rPr lang="en-US" smtClean="0"/>
              <a:pPr/>
              <a:t>30</a:t>
            </a:fld>
            <a:endParaRPr lang="en-US"/>
          </a:p>
        </p:txBody>
      </p:sp>
    </p:spTree>
    <p:extLst>
      <p:ext uri="{BB962C8B-B14F-4D97-AF65-F5344CB8AC3E}">
        <p14:creationId xmlns:p14="http://schemas.microsoft.com/office/powerpoint/2010/main" val="21377935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a:latin typeface="Open Sans"/>
                <a:ea typeface="Open Sans"/>
                <a:cs typeface="Open Sans"/>
              </a:rPr>
              <a:t>Use it to make a decision </a:t>
            </a:r>
          </a:p>
          <a:p>
            <a:r>
              <a:rPr lang="en-US">
                <a:latin typeface="Open Sans"/>
                <a:ea typeface="Open Sans"/>
                <a:cs typeface="Open Sans"/>
              </a:rPr>
              <a:t>You can come up with the Pc and you can use that to make a Pass/Fail decision.</a:t>
            </a:r>
            <a:endParaRPr lang="en-US">
              <a:ea typeface="Open Sans"/>
              <a:cs typeface="Open Sans"/>
            </a:endParaRPr>
          </a:p>
          <a:p>
            <a:endParaRPr lang="en-US">
              <a:ea typeface="Open Sans" panose="020B0606030504020204" pitchFamily="34" charset="0"/>
              <a:cs typeface="Open Sans" panose="020B0606030504020204" pitchFamily="34" charset="0"/>
            </a:endParaRPr>
          </a:p>
          <a:p>
            <a:r>
              <a:rPr lang="en-US">
                <a:latin typeface="Open Sans"/>
                <a:ea typeface="Open Sans"/>
                <a:cs typeface="Open Sans"/>
              </a:rPr>
              <a:t>Probability of conformance is basically whether or not your device of interest is going to meet required specifications</a:t>
            </a:r>
            <a:endParaRPr lang="en-US">
              <a:ea typeface="Open Sans"/>
              <a:cs typeface="Open Sans"/>
            </a:endParaRPr>
          </a:p>
        </p:txBody>
      </p:sp>
      <p:sp>
        <p:nvSpPr>
          <p:cNvPr id="4" name="Slide Number Placeholder 3"/>
          <p:cNvSpPr>
            <a:spLocks noGrp="1"/>
          </p:cNvSpPr>
          <p:nvPr>
            <p:ph type="sldNum" sz="quarter" idx="5"/>
          </p:nvPr>
        </p:nvSpPr>
        <p:spPr/>
        <p:txBody>
          <a:bodyPr/>
          <a:lstStyle/>
          <a:p>
            <a:fld id="{E21A7267-269F-4D26-9F96-B6358A06B982}" type="slidenum">
              <a:rPr lang="en-US" smtClean="0"/>
              <a:pPr/>
              <a:t>31</a:t>
            </a:fld>
            <a:endParaRPr lang="en-US"/>
          </a:p>
        </p:txBody>
      </p:sp>
    </p:spTree>
    <p:extLst>
      <p:ext uri="{BB962C8B-B14F-4D97-AF65-F5344CB8AC3E}">
        <p14:creationId xmlns:p14="http://schemas.microsoft.com/office/powerpoint/2010/main" val="33328824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Calibri"/>
                <a:cs typeface="Calibri"/>
              </a:rPr>
              <a:t>Make sure to mention there is a built-in excel function for this</a:t>
            </a:r>
          </a:p>
          <a:p>
            <a:endParaRPr lang="en-US">
              <a:latin typeface="Calibri"/>
              <a:cs typeface="Calibri"/>
            </a:endParaRPr>
          </a:p>
          <a:p>
            <a:r>
              <a:rPr lang="en-US">
                <a:latin typeface="Calibri"/>
                <a:cs typeface="Calibri"/>
              </a:rPr>
              <a:t>Excel question: TRUE (talks about is it a CDF or PDF?  We want the CDF)</a:t>
            </a:r>
          </a:p>
        </p:txBody>
      </p:sp>
      <p:sp>
        <p:nvSpPr>
          <p:cNvPr id="4" name="Slide Number Placeholder 3"/>
          <p:cNvSpPr>
            <a:spLocks noGrp="1"/>
          </p:cNvSpPr>
          <p:nvPr>
            <p:ph type="sldNum" sz="quarter" idx="5"/>
          </p:nvPr>
        </p:nvSpPr>
        <p:spPr/>
        <p:txBody>
          <a:bodyPr/>
          <a:lstStyle/>
          <a:p>
            <a:fld id="{E21A7267-269F-4D26-9F96-B6358A06B982}" type="slidenum">
              <a:rPr lang="en-US" smtClean="0"/>
              <a:pPr/>
              <a:t>32</a:t>
            </a:fld>
            <a:endParaRPr lang="en-US"/>
          </a:p>
        </p:txBody>
      </p:sp>
    </p:spTree>
    <p:extLst>
      <p:ext uri="{BB962C8B-B14F-4D97-AF65-F5344CB8AC3E}">
        <p14:creationId xmlns:p14="http://schemas.microsoft.com/office/powerpoint/2010/main" val="58196632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90600" y="1575115"/>
            <a:ext cx="6165850" cy="1317382"/>
          </a:xfrm>
        </p:spPr>
        <p:txBody>
          <a:bodyPr anchor="b">
            <a:normAutofit/>
          </a:bodyPr>
          <a:lstStyle>
            <a:lvl1pPr algn="l">
              <a:defRPr sz="3600">
                <a:solidFill>
                  <a:schemeClr val="bg1"/>
                </a:solidFill>
              </a:defRPr>
            </a:lvl1pPr>
          </a:lstStyle>
          <a:p>
            <a:r>
              <a:rPr lang="en-US"/>
              <a:t>CLICK TO ADD TITLE</a:t>
            </a:r>
          </a:p>
        </p:txBody>
      </p:sp>
      <p:sp>
        <p:nvSpPr>
          <p:cNvPr id="3" name="Subtitle 2"/>
          <p:cNvSpPr>
            <a:spLocks noGrp="1"/>
          </p:cNvSpPr>
          <p:nvPr>
            <p:ph type="subTitle" idx="1" hasCustomPrompt="1"/>
          </p:nvPr>
        </p:nvSpPr>
        <p:spPr>
          <a:xfrm>
            <a:off x="990599" y="3719997"/>
            <a:ext cx="5243147" cy="667120"/>
          </a:xfrm>
          <a:prstGeom prst="rect">
            <a:avLst/>
          </a:prstGeom>
        </p:spPr>
        <p:txBody>
          <a:bodyPr anchor="ctr">
            <a:noAutofit/>
          </a:bodyPr>
          <a:lstStyle>
            <a:lvl1pPr marL="0" indent="0" algn="l">
              <a:buNone/>
              <a:defRPr sz="1600" b="0" spc="0">
                <a:solidFill>
                  <a:schemeClr val="tx2">
                    <a:lumMod val="40000"/>
                    <a:lumOff val="60000"/>
                  </a:schemeClr>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PRESENTER OR AUTHOR NAMES</a:t>
            </a:r>
          </a:p>
        </p:txBody>
      </p:sp>
      <p:sp>
        <p:nvSpPr>
          <p:cNvPr id="27" name="Text Placeholder 26">
            <a:extLst>
              <a:ext uri="{FF2B5EF4-FFF2-40B4-BE49-F238E27FC236}">
                <a16:creationId xmlns:a16="http://schemas.microsoft.com/office/drawing/2014/main" id="{62ED528D-5375-6147-9677-05F4F59A3A33}"/>
              </a:ext>
            </a:extLst>
          </p:cNvPr>
          <p:cNvSpPr>
            <a:spLocks noGrp="1"/>
          </p:cNvSpPr>
          <p:nvPr>
            <p:ph type="body" sz="quarter" idx="10" hasCustomPrompt="1"/>
          </p:nvPr>
        </p:nvSpPr>
        <p:spPr>
          <a:xfrm>
            <a:off x="990600" y="3015777"/>
            <a:ext cx="6165850" cy="378587"/>
          </a:xfrm>
          <a:prstGeom prst="rect">
            <a:avLst/>
          </a:prstGeom>
        </p:spPr>
        <p:txBody>
          <a:bodyPr>
            <a:normAutofit/>
          </a:bodyPr>
          <a:lstStyle>
            <a:lvl1pPr marL="0" indent="0">
              <a:buNone/>
              <a:defRPr sz="2000">
                <a:solidFill>
                  <a:schemeClr val="bg2"/>
                </a:solidFill>
              </a:defRPr>
            </a:lvl1pPr>
          </a:lstStyle>
          <a:p>
            <a:pPr lvl="0"/>
            <a:r>
              <a:rPr lang="en-US"/>
              <a:t>Click to add subtitle</a:t>
            </a:r>
          </a:p>
        </p:txBody>
      </p:sp>
      <p:sp>
        <p:nvSpPr>
          <p:cNvPr id="20" name="Text Placeholder 24">
            <a:extLst>
              <a:ext uri="{FF2B5EF4-FFF2-40B4-BE49-F238E27FC236}">
                <a16:creationId xmlns:a16="http://schemas.microsoft.com/office/drawing/2014/main" id="{58F7247A-244D-6A48-BBB7-15233E751B35}"/>
              </a:ext>
            </a:extLst>
          </p:cNvPr>
          <p:cNvSpPr>
            <a:spLocks noGrp="1"/>
          </p:cNvSpPr>
          <p:nvPr>
            <p:ph type="body" sz="quarter" idx="15" hasCustomPrompt="1"/>
          </p:nvPr>
        </p:nvSpPr>
        <p:spPr>
          <a:xfrm>
            <a:off x="2588669" y="6296999"/>
            <a:ext cx="1828800" cy="136525"/>
          </a:xfrm>
          <a:prstGeom prst="rect">
            <a:avLst/>
          </a:prstGeom>
        </p:spPr>
        <p:txBody>
          <a:bodyPr lIns="0" tIns="0" rIns="0" bIns="0">
            <a:normAutofit/>
          </a:bodyPr>
          <a:lstStyle>
            <a:lvl1pPr marL="0" indent="0" algn="ctr">
              <a:buNone/>
              <a:defRPr sz="800" b="1"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CLICK TO ADD SAND XXXX-XXXX P</a:t>
            </a:r>
          </a:p>
        </p:txBody>
      </p:sp>
      <p:sp>
        <p:nvSpPr>
          <p:cNvPr id="22" name="Text Placeholder 4">
            <a:extLst>
              <a:ext uri="{FF2B5EF4-FFF2-40B4-BE49-F238E27FC236}">
                <a16:creationId xmlns:a16="http://schemas.microsoft.com/office/drawing/2014/main" id="{28DA6BE7-D5D1-5C4B-8879-A66353A8517F}"/>
              </a:ext>
            </a:extLst>
          </p:cNvPr>
          <p:cNvSpPr>
            <a:spLocks noGrp="1"/>
          </p:cNvSpPr>
          <p:nvPr>
            <p:ph type="body" sz="quarter" idx="22" hasCustomPrompt="1"/>
          </p:nvPr>
        </p:nvSpPr>
        <p:spPr>
          <a:xfrm>
            <a:off x="990600" y="4509920"/>
            <a:ext cx="4297393" cy="667120"/>
          </a:xfrm>
          <a:prstGeom prst="rect">
            <a:avLst/>
          </a:prstGeom>
        </p:spPr>
        <p:txBody>
          <a:bodyPr lIns="0" tIns="0" rIns="0" bIns="0"/>
          <a:lstStyle>
            <a:lvl1pPr>
              <a:buFontTx/>
              <a:buNone/>
              <a:defRPr sz="1400" b="0"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CLICK TO ADD DATE, LOCATION, OR ADDITIONAL CONTENT</a:t>
            </a:r>
          </a:p>
        </p:txBody>
      </p:sp>
      <p:pic>
        <p:nvPicPr>
          <p:cNvPr id="15" name="Picture 14">
            <a:extLst>
              <a:ext uri="{FF2B5EF4-FFF2-40B4-BE49-F238E27FC236}">
                <a16:creationId xmlns:a16="http://schemas.microsoft.com/office/drawing/2014/main" id="{4503A6FD-C173-A64C-B254-829092777B42}"/>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t="-4288" r="-3731"/>
          <a:stretch/>
        </p:blipFill>
        <p:spPr>
          <a:xfrm>
            <a:off x="966239" y="479998"/>
            <a:ext cx="1271441" cy="492365"/>
          </a:xfrm>
          <a:prstGeom prst="rect">
            <a:avLst/>
          </a:prstGeom>
        </p:spPr>
      </p:pic>
      <p:sp>
        <p:nvSpPr>
          <p:cNvPr id="16" name="TextBox 15">
            <a:extLst>
              <a:ext uri="{FF2B5EF4-FFF2-40B4-BE49-F238E27FC236}">
                <a16:creationId xmlns:a16="http://schemas.microsoft.com/office/drawing/2014/main" id="{AC12122B-590E-9045-872C-38970E3FF20E}"/>
              </a:ext>
            </a:extLst>
          </p:cNvPr>
          <p:cNvSpPr txBox="1"/>
          <p:nvPr userDrawn="1"/>
        </p:nvSpPr>
        <p:spPr>
          <a:xfrm>
            <a:off x="912699" y="1056087"/>
            <a:ext cx="4710777" cy="307777"/>
          </a:xfrm>
          <a:prstGeom prst="rect">
            <a:avLst/>
          </a:prstGeom>
          <a:noFill/>
        </p:spPr>
        <p:txBody>
          <a:bodyPr wrap="none" rtlCol="0">
            <a:spAutoFit/>
          </a:bodyPr>
          <a:lstStyle/>
          <a:p>
            <a:r>
              <a:rPr lang="en-US" sz="1400" spc="150" baseline="0">
                <a:solidFill>
                  <a:schemeClr val="bg1"/>
                </a:solidFill>
                <a:latin typeface="+mj-lt"/>
              </a:rPr>
              <a:t>Exceptional service in the national interest</a:t>
            </a:r>
          </a:p>
        </p:txBody>
      </p:sp>
      <p:sp>
        <p:nvSpPr>
          <p:cNvPr id="19" name="TextBox 18">
            <a:extLst>
              <a:ext uri="{FF2B5EF4-FFF2-40B4-BE49-F238E27FC236}">
                <a16:creationId xmlns:a16="http://schemas.microsoft.com/office/drawing/2014/main" id="{1D369985-FB39-5049-971A-8BBBC56F2C4E}"/>
              </a:ext>
            </a:extLst>
          </p:cNvPr>
          <p:cNvSpPr txBox="1"/>
          <p:nvPr userDrawn="1"/>
        </p:nvSpPr>
        <p:spPr>
          <a:xfrm>
            <a:off x="5287993" y="6307251"/>
            <a:ext cx="5642358" cy="491225"/>
          </a:xfrm>
          <a:prstGeom prst="rect">
            <a:avLst/>
          </a:prstGeom>
          <a:noFill/>
        </p:spPr>
        <p:txBody>
          <a:bodyPr wrap="square" rtlCol="0">
            <a:spAutoFit/>
          </a:bodyPr>
          <a:lstStyle/>
          <a:p>
            <a:pPr algn="r">
              <a:lnSpc>
                <a:spcPct val="110000"/>
              </a:lnSpc>
            </a:pPr>
            <a:r>
              <a:rPr lang="en-US" sz="800" b="0" i="0" kern="1200">
                <a:solidFill>
                  <a:schemeClr val="bg2">
                    <a:lumMod val="50000"/>
                  </a:schemeClr>
                </a:solidFill>
                <a:effectLst/>
                <a:latin typeface="Open Sans" panose="020B0606030504020204" pitchFamily="34" charset="0"/>
                <a:ea typeface="+mn-ea"/>
                <a:cs typeface="+mn-cs"/>
              </a:rPr>
              <a:t>Sandia National Laboratories is a </a:t>
            </a:r>
            <a:r>
              <a:rPr lang="en-US" sz="800" b="0" i="0" kern="1200" err="1">
                <a:solidFill>
                  <a:schemeClr val="bg2">
                    <a:lumMod val="50000"/>
                  </a:schemeClr>
                </a:solidFill>
                <a:effectLst/>
                <a:latin typeface="Open Sans" panose="020B0606030504020204" pitchFamily="34" charset="0"/>
                <a:ea typeface="+mn-ea"/>
                <a:cs typeface="+mn-cs"/>
              </a:rPr>
              <a:t>multimission</a:t>
            </a:r>
            <a:r>
              <a:rPr lang="en-US" sz="800" b="0" i="0" kern="1200">
                <a:solidFill>
                  <a:schemeClr val="bg2">
                    <a:lumMod val="50000"/>
                  </a:schemeClr>
                </a:solidFill>
                <a:effectLst/>
                <a:latin typeface="Open Sans" panose="020B0606030504020204" pitchFamily="34" charset="0"/>
                <a:ea typeface="+mn-ea"/>
                <a:cs typeface="+mn-cs"/>
              </a:rPr>
              <a:t> laboratory managed and operated by National Technology and Engineering Solutions of Sandia LLC, a wholly owned subsidiary of Honeywell International Inc. for the U.S. Department of Energy’s National Nuclear Security Administration under contract DE-NA0003525. </a:t>
            </a:r>
            <a:endParaRPr lang="en-US" sz="800" b="0" i="0">
              <a:solidFill>
                <a:schemeClr val="bg2">
                  <a:lumMod val="50000"/>
                </a:schemeClr>
              </a:solidFill>
              <a:latin typeface="Open Sans" panose="020B0606030504020204" pitchFamily="34" charset="0"/>
            </a:endParaRPr>
          </a:p>
        </p:txBody>
      </p:sp>
      <p:pic>
        <p:nvPicPr>
          <p:cNvPr id="21" name="Picture 20">
            <a:extLst>
              <a:ext uri="{FF2B5EF4-FFF2-40B4-BE49-F238E27FC236}">
                <a16:creationId xmlns:a16="http://schemas.microsoft.com/office/drawing/2014/main" id="{5ADC7756-6766-FF46-BFDC-7CBCF88C2FB6}"/>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10965815" y="6362720"/>
            <a:ext cx="654939" cy="159193"/>
          </a:xfrm>
          <a:prstGeom prst="rect">
            <a:avLst/>
          </a:prstGeom>
        </p:spPr>
      </p:pic>
      <p:pic>
        <p:nvPicPr>
          <p:cNvPr id="23" name="Picture 22">
            <a:extLst>
              <a:ext uri="{FF2B5EF4-FFF2-40B4-BE49-F238E27FC236}">
                <a16:creationId xmlns:a16="http://schemas.microsoft.com/office/drawing/2014/main" id="{1B5135D8-0C79-D249-B01D-F828C9075378}"/>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11052075" y="6609587"/>
            <a:ext cx="463192" cy="134533"/>
          </a:xfrm>
          <a:prstGeom prst="rect">
            <a:avLst/>
          </a:prstGeom>
        </p:spPr>
      </p:pic>
    </p:spTree>
    <p:extLst>
      <p:ext uri="{BB962C8B-B14F-4D97-AF65-F5344CB8AC3E}">
        <p14:creationId xmlns:p14="http://schemas.microsoft.com/office/powerpoint/2010/main" val="180936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Section Slid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088423" y="2066192"/>
            <a:ext cx="3868616" cy="2795954"/>
          </a:xfrm>
        </p:spPr>
        <p:txBody>
          <a:bodyPr anchor="ctr">
            <a:normAutofit/>
          </a:bodyPr>
          <a:lstStyle>
            <a:lvl1pPr algn="ctr">
              <a:defRPr sz="4000">
                <a:solidFill>
                  <a:schemeClr val="bg1"/>
                </a:solidFill>
              </a:defRPr>
            </a:lvl1pPr>
          </a:lstStyle>
          <a:p>
            <a:r>
              <a:rPr lang="en-US"/>
              <a:t>CLICK TO ADD TITLE</a:t>
            </a:r>
          </a:p>
        </p:txBody>
      </p:sp>
    </p:spTree>
    <p:extLst>
      <p:ext uri="{BB962C8B-B14F-4D97-AF65-F5344CB8AC3E}">
        <p14:creationId xmlns:p14="http://schemas.microsoft.com/office/powerpoint/2010/main" val="4153529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Section Slid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31985" y="2919047"/>
            <a:ext cx="4598377" cy="1767254"/>
          </a:xfrm>
        </p:spPr>
        <p:txBody>
          <a:bodyPr anchor="ctr">
            <a:normAutofit/>
          </a:bodyPr>
          <a:lstStyle>
            <a:lvl1pPr algn="l">
              <a:defRPr sz="3600">
                <a:solidFill>
                  <a:schemeClr val="bg1"/>
                </a:solidFill>
              </a:defRPr>
            </a:lvl1pPr>
          </a:lstStyle>
          <a:p>
            <a:r>
              <a:rPr lang="en-US"/>
              <a:t>CLICK TO ADD TITLE</a:t>
            </a:r>
          </a:p>
        </p:txBody>
      </p:sp>
    </p:spTree>
    <p:extLst>
      <p:ext uri="{BB962C8B-B14F-4D97-AF65-F5344CB8AC3E}">
        <p14:creationId xmlns:p14="http://schemas.microsoft.com/office/powerpoint/2010/main" val="38713612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7627ED-C799-AA4A-BA7C-2FFFBEA251A4}"/>
              </a:ext>
            </a:extLst>
          </p:cNvPr>
          <p:cNvSpPr>
            <a:spLocks noGrp="1"/>
          </p:cNvSpPr>
          <p:nvPr>
            <p:ph type="title" hasCustomPrompt="1"/>
          </p:nvPr>
        </p:nvSpPr>
        <p:spPr/>
        <p:txBody>
          <a:bodyPr/>
          <a:lstStyle/>
          <a:p>
            <a:r>
              <a:rPr lang="en-US"/>
              <a:t>TITLE AND CONTENT - Click to add title</a:t>
            </a:r>
          </a:p>
        </p:txBody>
      </p:sp>
      <p:sp>
        <p:nvSpPr>
          <p:cNvPr id="3" name="Slide Number Placeholder 2">
            <a:extLst>
              <a:ext uri="{FF2B5EF4-FFF2-40B4-BE49-F238E27FC236}">
                <a16:creationId xmlns:a16="http://schemas.microsoft.com/office/drawing/2014/main" id="{87D4B9F0-F682-C847-A4A4-C8832F0065E1}"/>
              </a:ext>
            </a:extLst>
          </p:cNvPr>
          <p:cNvSpPr>
            <a:spLocks noGrp="1"/>
          </p:cNvSpPr>
          <p:nvPr>
            <p:ph type="sldNum" sz="quarter" idx="10"/>
          </p:nvPr>
        </p:nvSpPr>
        <p:spPr/>
        <p:txBody>
          <a:bodyPr/>
          <a:lstStyle/>
          <a:p>
            <a:fld id="{4FAB73BC-B049-4115-A692-8D63A059BFB8}" type="slidenum">
              <a:rPr lang="en-US" smtClean="0"/>
              <a:pPr/>
              <a:t>‹#›</a:t>
            </a:fld>
            <a:endParaRPr lang="en-US"/>
          </a:p>
        </p:txBody>
      </p:sp>
      <p:sp>
        <p:nvSpPr>
          <p:cNvPr id="5" name="Content Placeholder 4">
            <a:extLst>
              <a:ext uri="{FF2B5EF4-FFF2-40B4-BE49-F238E27FC236}">
                <a16:creationId xmlns:a16="http://schemas.microsoft.com/office/drawing/2014/main" id="{BAC6C40D-F7AE-5D42-B2A9-60C9F62ADE8A}"/>
              </a:ext>
            </a:extLst>
          </p:cNvPr>
          <p:cNvSpPr>
            <a:spLocks noGrp="1"/>
          </p:cNvSpPr>
          <p:nvPr>
            <p:ph sz="quarter" idx="11" hasCustomPrompt="1"/>
          </p:nvPr>
        </p:nvSpPr>
        <p:spPr>
          <a:xfrm>
            <a:off x="647700" y="1409700"/>
            <a:ext cx="11049000" cy="4610100"/>
          </a:xfrm>
        </p:spPr>
        <p:txBody>
          <a:body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48796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_and_Double_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marL="0">
              <a:defRPr/>
            </a:lvl1pPr>
          </a:lstStyle>
          <a:p>
            <a:r>
              <a:rPr lang="en-US"/>
              <a:t>TITLE AND DOUBLE CONTENT - CLICK TO ADD TITLE</a:t>
            </a:r>
          </a:p>
        </p:txBody>
      </p:sp>
      <p:sp>
        <p:nvSpPr>
          <p:cNvPr id="3" name="Content Placeholder 2"/>
          <p:cNvSpPr>
            <a:spLocks noGrp="1"/>
          </p:cNvSpPr>
          <p:nvPr>
            <p:ph idx="1" hasCustomPrompt="1"/>
          </p:nvPr>
        </p:nvSpPr>
        <p:spPr>
          <a:xfrm>
            <a:off x="647700" y="1409701"/>
            <a:ext cx="5212412" cy="4610100"/>
          </a:xfrm>
          <a:prstGeom prst="rect">
            <a:avLst/>
          </a:prstGeom>
        </p:spPr>
        <p:txBody>
          <a:bodyPr/>
          <a:lstStyle>
            <a:lvl1pPr>
              <a:lnSpc>
                <a:spcPct val="100000"/>
              </a:lnSpc>
              <a:buFontTx/>
              <a:buNone/>
              <a:defRPr b="0" i="0">
                <a:latin typeface="Open Sans" panose="020B0606030504020204" pitchFamily="34" charset="0"/>
                <a:ea typeface="Open Sans" panose="020B0606030504020204" pitchFamily="34" charset="0"/>
                <a:cs typeface="Open Sans" panose="020B0606030504020204" pitchFamily="34" charset="0"/>
              </a:defRPr>
            </a:lvl1pPr>
            <a:lvl2pPr>
              <a:lnSpc>
                <a:spcPct val="100000"/>
              </a:lnSpc>
              <a:buFont typeface="Courier New" panose="02070309020205020404" pitchFamily="49" charset="0"/>
              <a:buChar char="o"/>
              <a:defRPr>
                <a:latin typeface="Open Sans" panose="020B0606030504020204" pitchFamily="34" charset="0"/>
              </a:defRPr>
            </a:lvl2pPr>
            <a:lvl3pPr>
              <a:lnSpc>
                <a:spcPct val="100000"/>
              </a:lnSpc>
              <a:buFont typeface="Courier New" panose="02070309020205020404" pitchFamily="49" charset="0"/>
              <a:buChar char="o"/>
              <a:defRPr>
                <a:latin typeface="Open Sans" panose="020B0606030504020204" pitchFamily="34" charset="0"/>
              </a:defRPr>
            </a:lvl3pPr>
            <a:lvl4pPr>
              <a:lnSpc>
                <a:spcPct val="100000"/>
              </a:lnSpc>
              <a:buFont typeface="Courier New" panose="02070309020205020404" pitchFamily="49" charset="0"/>
              <a:buChar char="o"/>
              <a:defRPr>
                <a:latin typeface="Open Sans" panose="020B0606030504020204" pitchFamily="34" charset="0"/>
              </a:defRPr>
            </a:lvl4pPr>
            <a:lvl5pPr>
              <a:lnSpc>
                <a:spcPct val="100000"/>
              </a:lnSpc>
              <a:buFont typeface="Courier New" panose="02070309020205020404" pitchFamily="49" charset="0"/>
              <a:buChar char="o"/>
              <a:defRPr b="0" i="0">
                <a:latin typeface="Open Sans" panose="020B0606030504020204" pitchFamily="34" charset="0"/>
                <a:ea typeface="Open Sans" panose="020B0606030504020204" pitchFamily="34" charset="0"/>
                <a:cs typeface="Open Sans" panose="020B0606030504020204" pitchFamily="34" charset="0"/>
              </a:defRPr>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a:p>
            <a:pPr lvl="4"/>
            <a:endParaRPr lang="en-US"/>
          </a:p>
          <a:p>
            <a:pPr lvl="4"/>
            <a:endParaRPr lang="en-US"/>
          </a:p>
          <a:p>
            <a:pPr lvl="4"/>
            <a:endParaRPr lang="en-US"/>
          </a:p>
          <a:p>
            <a:pPr lvl="4"/>
            <a:endParaRPr lang="en-US"/>
          </a:p>
          <a:p>
            <a:pPr lvl="4"/>
            <a:endParaRPr lang="en-US"/>
          </a:p>
          <a:p>
            <a:pPr lvl="4"/>
            <a:endParaRPr lang="en-US"/>
          </a:p>
          <a:p>
            <a:pPr lvl="4"/>
            <a:endParaRPr lang="en-US"/>
          </a:p>
          <a:p>
            <a:pPr lvl="4"/>
            <a:endParaRPr lang="en-US"/>
          </a:p>
          <a:p>
            <a:pPr lvl="4"/>
            <a:endParaRPr lang="en-US"/>
          </a:p>
        </p:txBody>
      </p:sp>
      <p:sp>
        <p:nvSpPr>
          <p:cNvPr id="6" name="Content Placeholder 2">
            <a:extLst>
              <a:ext uri="{FF2B5EF4-FFF2-40B4-BE49-F238E27FC236}">
                <a16:creationId xmlns:a16="http://schemas.microsoft.com/office/drawing/2014/main" id="{5D970262-8623-2B46-A712-FEE93CC93EDE}"/>
              </a:ext>
            </a:extLst>
          </p:cNvPr>
          <p:cNvSpPr>
            <a:spLocks noGrp="1"/>
          </p:cNvSpPr>
          <p:nvPr>
            <p:ph idx="10" hasCustomPrompt="1"/>
          </p:nvPr>
        </p:nvSpPr>
        <p:spPr>
          <a:xfrm>
            <a:off x="6331888" y="1409700"/>
            <a:ext cx="5364812" cy="4610101"/>
          </a:xfrm>
          <a:prstGeom prst="rect">
            <a:avLst/>
          </a:prstGeom>
        </p:spPr>
        <p:txBody>
          <a:bodyPr/>
          <a:lstStyle>
            <a:lvl1pPr>
              <a:lnSpc>
                <a:spcPct val="100000"/>
              </a:lnSpc>
              <a:buFontTx/>
              <a:buNone/>
              <a:defRPr b="0" i="0">
                <a:latin typeface="Open Sans" panose="020B0606030504020204" pitchFamily="34" charset="0"/>
                <a:ea typeface="Open Sans" panose="020B0606030504020204" pitchFamily="34" charset="0"/>
                <a:cs typeface="Open Sans" panose="020B0606030504020204" pitchFamily="34" charset="0"/>
              </a:defRPr>
            </a:lvl1pPr>
            <a:lvl2pPr>
              <a:lnSpc>
                <a:spcPct val="100000"/>
              </a:lnSpc>
              <a:buFont typeface="Wingdings" pitchFamily="2" charset="2"/>
              <a:buChar char="§"/>
              <a:defRPr>
                <a:latin typeface="Open Sans" panose="020B0606030504020204" pitchFamily="34" charset="0"/>
              </a:defRPr>
            </a:lvl2pPr>
            <a:lvl3pPr>
              <a:lnSpc>
                <a:spcPct val="100000"/>
              </a:lnSpc>
              <a:buFont typeface="Wingdings" pitchFamily="2" charset="2"/>
              <a:buChar char="§"/>
              <a:defRPr>
                <a:latin typeface="Open Sans" panose="020B0606030504020204" pitchFamily="34" charset="0"/>
              </a:defRPr>
            </a:lvl3pPr>
            <a:lvl4pPr>
              <a:lnSpc>
                <a:spcPct val="100000"/>
              </a:lnSpc>
              <a:buFont typeface="Wingdings" pitchFamily="2" charset="2"/>
              <a:buChar char="§"/>
              <a:defRPr>
                <a:latin typeface="Open Sans" panose="020B0606030504020204" pitchFamily="34" charset="0"/>
              </a:defRPr>
            </a:lvl4pPr>
            <a:lvl5pPr>
              <a:lnSpc>
                <a:spcPct val="100000"/>
              </a:lnSpc>
              <a:buFont typeface="Wingdings" pitchFamily="2" charset="2"/>
              <a:buChar char="§"/>
              <a:defRPr b="0" i="0">
                <a:latin typeface="Open Sans" panose="020B0606030504020204" pitchFamily="34" charset="0"/>
                <a:ea typeface="Open Sans" panose="020B0606030504020204" pitchFamily="34" charset="0"/>
                <a:cs typeface="Open Sans" panose="020B0606030504020204" pitchFamily="34" charset="0"/>
              </a:defRPr>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a:p>
            <a:pPr lvl="4"/>
            <a:endParaRPr lang="en-US"/>
          </a:p>
          <a:p>
            <a:pPr lvl="4"/>
            <a:endParaRPr lang="en-US"/>
          </a:p>
          <a:p>
            <a:pPr lvl="4"/>
            <a:endParaRPr lang="en-US"/>
          </a:p>
          <a:p>
            <a:pPr lvl="4"/>
            <a:endParaRPr lang="en-US"/>
          </a:p>
          <a:p>
            <a:pPr lvl="4"/>
            <a:endParaRPr lang="en-US"/>
          </a:p>
          <a:p>
            <a:pPr lvl="4"/>
            <a:endParaRPr lang="en-US"/>
          </a:p>
          <a:p>
            <a:pPr lvl="4"/>
            <a:endParaRPr lang="en-US"/>
          </a:p>
          <a:p>
            <a:pPr lvl="4"/>
            <a:endParaRPr lang="en-US"/>
          </a:p>
          <a:p>
            <a:pPr lvl="4"/>
            <a:endParaRPr lang="en-US"/>
          </a:p>
        </p:txBody>
      </p:sp>
      <p:sp>
        <p:nvSpPr>
          <p:cNvPr id="8" name="Slide Number Placeholder 5">
            <a:extLst>
              <a:ext uri="{FF2B5EF4-FFF2-40B4-BE49-F238E27FC236}">
                <a16:creationId xmlns:a16="http://schemas.microsoft.com/office/drawing/2014/main" id="{1CF5FC13-FF8A-8C4E-BA9B-B1FED8AA82E4}"/>
              </a:ext>
            </a:extLst>
          </p:cNvPr>
          <p:cNvSpPr>
            <a:spLocks noGrp="1"/>
          </p:cNvSpPr>
          <p:nvPr>
            <p:ph type="sldNum" sz="quarter" idx="4"/>
          </p:nvPr>
        </p:nvSpPr>
        <p:spPr>
          <a:xfrm>
            <a:off x="11702562" y="6471387"/>
            <a:ext cx="489438" cy="365125"/>
          </a:xfrm>
          <a:prstGeom prst="rect">
            <a:avLst/>
          </a:prstGeom>
        </p:spPr>
        <p:txBody>
          <a:bodyPr vert="horz" lIns="0" tIns="0" rIns="0" bIns="0" rtlCol="0" anchor="ctr"/>
          <a:lstStyle>
            <a:lvl1pPr algn="ctr">
              <a:defRPr sz="1400">
                <a:solidFill>
                  <a:srgbClr val="FFFFFF"/>
                </a:solidFill>
              </a:defRPr>
            </a:lvl1pPr>
          </a:lstStyle>
          <a:p>
            <a:fld id="{4FAB73BC-B049-4115-A692-8D63A059BFB8}" type="slidenum">
              <a:rPr lang="en-US" smtClean="0"/>
              <a:pPr/>
              <a:t>‹#›</a:t>
            </a:fld>
            <a:endParaRPr lang="en-US"/>
          </a:p>
        </p:txBody>
      </p:sp>
    </p:spTree>
    <p:extLst>
      <p:ext uri="{BB962C8B-B14F-4D97-AF65-F5344CB8AC3E}">
        <p14:creationId xmlns:p14="http://schemas.microsoft.com/office/powerpoint/2010/main" val="4024407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marL="0">
              <a:defRPr/>
            </a:lvl1pPr>
          </a:lstStyle>
          <a:p>
            <a:r>
              <a:rPr lang="en-US"/>
              <a:t>TITLE ONLY - CLICK TO ADD TITLE</a:t>
            </a:r>
          </a:p>
        </p:txBody>
      </p:sp>
      <p:sp>
        <p:nvSpPr>
          <p:cNvPr id="5" name="Slide Number Placeholder 5">
            <a:extLst>
              <a:ext uri="{FF2B5EF4-FFF2-40B4-BE49-F238E27FC236}">
                <a16:creationId xmlns:a16="http://schemas.microsoft.com/office/drawing/2014/main" id="{6E97028B-705D-5846-9BF6-441624A3FB9D}"/>
              </a:ext>
            </a:extLst>
          </p:cNvPr>
          <p:cNvSpPr>
            <a:spLocks noGrp="1"/>
          </p:cNvSpPr>
          <p:nvPr>
            <p:ph type="sldNum" sz="quarter" idx="4"/>
          </p:nvPr>
        </p:nvSpPr>
        <p:spPr>
          <a:xfrm>
            <a:off x="11702562" y="6471387"/>
            <a:ext cx="489438" cy="365125"/>
          </a:xfrm>
          <a:prstGeom prst="rect">
            <a:avLst/>
          </a:prstGeom>
        </p:spPr>
        <p:txBody>
          <a:bodyPr vert="horz" lIns="0" tIns="0" rIns="0" bIns="0" rtlCol="0" anchor="ctr"/>
          <a:lstStyle>
            <a:lvl1pPr algn="ctr">
              <a:defRPr sz="1400">
                <a:solidFill>
                  <a:srgbClr val="FFFFFF"/>
                </a:solidFill>
              </a:defRPr>
            </a:lvl1pPr>
          </a:lstStyle>
          <a:p>
            <a:fld id="{4FAB73BC-B049-4115-A692-8D63A059BFB8}" type="slidenum">
              <a:rPr lang="en-US" smtClean="0"/>
              <a:pPr/>
              <a:t>‹#›</a:t>
            </a:fld>
            <a:endParaRPr lang="en-US"/>
          </a:p>
        </p:txBody>
      </p:sp>
    </p:spTree>
    <p:extLst>
      <p:ext uri="{BB962C8B-B14F-4D97-AF65-F5344CB8AC3E}">
        <p14:creationId xmlns:p14="http://schemas.microsoft.com/office/powerpoint/2010/main" val="1700320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Slide">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FB71B262-AC2E-494D-B366-04431A29FCBF}"/>
              </a:ext>
            </a:extLst>
          </p:cNvPr>
          <p:cNvSpPr>
            <a:spLocks noGrp="1"/>
          </p:cNvSpPr>
          <p:nvPr>
            <p:ph type="sldNum" sz="quarter" idx="4"/>
          </p:nvPr>
        </p:nvSpPr>
        <p:spPr>
          <a:xfrm>
            <a:off x="11702562" y="6471387"/>
            <a:ext cx="489438" cy="365125"/>
          </a:xfrm>
          <a:prstGeom prst="rect">
            <a:avLst/>
          </a:prstGeom>
        </p:spPr>
        <p:txBody>
          <a:bodyPr vert="horz" lIns="0" tIns="0" rIns="0" bIns="0" rtlCol="0" anchor="ctr"/>
          <a:lstStyle>
            <a:lvl1pPr algn="ctr">
              <a:defRPr sz="1400">
                <a:solidFill>
                  <a:srgbClr val="FFFFFF"/>
                </a:solidFill>
              </a:defRPr>
            </a:lvl1pPr>
          </a:lstStyle>
          <a:p>
            <a:fld id="{4FAB73BC-B049-4115-A692-8D63A059BFB8}" type="slidenum">
              <a:rPr lang="en-US" smtClean="0"/>
              <a:pPr/>
              <a:t>‹#›</a:t>
            </a:fld>
            <a:endParaRPr lang="en-US"/>
          </a:p>
        </p:txBody>
      </p:sp>
    </p:spTree>
    <p:extLst>
      <p:ext uri="{BB962C8B-B14F-4D97-AF65-F5344CB8AC3E}">
        <p14:creationId xmlns:p14="http://schemas.microsoft.com/office/powerpoint/2010/main" val="1480725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9">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600200" y="261257"/>
            <a:ext cx="10096500" cy="774779"/>
          </a:xfrm>
          <a:prstGeom prst="rect">
            <a:avLst/>
          </a:prstGeom>
        </p:spPr>
        <p:txBody>
          <a:bodyPr vert="horz" lIns="0" tIns="0" rIns="0" bIns="0" rtlCol="0" anchor="ctr">
            <a:normAutofit/>
          </a:bodyPr>
          <a:lstStyle/>
          <a:p>
            <a:r>
              <a:rPr lang="en-US"/>
              <a:t>CLICK TO EDIT MASTER TITLE STYLE</a:t>
            </a:r>
          </a:p>
        </p:txBody>
      </p:sp>
      <p:sp>
        <p:nvSpPr>
          <p:cNvPr id="9" name="Text Placeholder 2">
            <a:extLst>
              <a:ext uri="{FF2B5EF4-FFF2-40B4-BE49-F238E27FC236}">
                <a16:creationId xmlns:a16="http://schemas.microsoft.com/office/drawing/2014/main" id="{CAC4959A-AD2F-9049-854D-6985DFCF4E46}"/>
              </a:ext>
            </a:extLst>
          </p:cNvPr>
          <p:cNvSpPr>
            <a:spLocks noGrp="1"/>
          </p:cNvSpPr>
          <p:nvPr>
            <p:ph type="body" idx="1"/>
          </p:nvPr>
        </p:nvSpPr>
        <p:spPr>
          <a:xfrm>
            <a:off x="654222" y="1429233"/>
            <a:ext cx="11042478" cy="4590567"/>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Slide Number Placeholder 5">
            <a:extLst>
              <a:ext uri="{FF2B5EF4-FFF2-40B4-BE49-F238E27FC236}">
                <a16:creationId xmlns:a16="http://schemas.microsoft.com/office/drawing/2014/main" id="{17C06173-326E-C842-95A0-26D69A4B9AFD}"/>
              </a:ext>
            </a:extLst>
          </p:cNvPr>
          <p:cNvSpPr>
            <a:spLocks noGrp="1"/>
          </p:cNvSpPr>
          <p:nvPr>
            <p:ph type="sldNum" sz="quarter" idx="4"/>
          </p:nvPr>
        </p:nvSpPr>
        <p:spPr>
          <a:xfrm>
            <a:off x="11702562" y="6471387"/>
            <a:ext cx="489438" cy="365125"/>
          </a:xfrm>
          <a:prstGeom prst="rect">
            <a:avLst/>
          </a:prstGeom>
        </p:spPr>
        <p:txBody>
          <a:bodyPr vert="horz" lIns="0" tIns="0" rIns="0" bIns="0" rtlCol="0" anchor="ctr"/>
          <a:lstStyle>
            <a:lvl1pPr algn="ctr">
              <a:defRPr sz="1400" b="0" i="0">
                <a:solidFill>
                  <a:srgbClr val="FFFFFF"/>
                </a:solidFill>
                <a:latin typeface="Open Sans" panose="020B0606030504020204" pitchFamily="34" charset="0"/>
              </a:defRPr>
            </a:lvl1pPr>
          </a:lstStyle>
          <a:p>
            <a:fld id="{4FAB73BC-B049-4115-A692-8D63A059BFB8}" type="slidenum">
              <a:rPr lang="en-US" smtClean="0"/>
              <a:pPr/>
              <a:t>‹#›</a:t>
            </a:fld>
            <a:endParaRPr lang="en-US"/>
          </a:p>
        </p:txBody>
      </p:sp>
    </p:spTree>
    <p:extLst>
      <p:ext uri="{BB962C8B-B14F-4D97-AF65-F5344CB8AC3E}">
        <p14:creationId xmlns:p14="http://schemas.microsoft.com/office/powerpoint/2010/main" val="2290262625"/>
      </p:ext>
    </p:extLst>
  </p:cSld>
  <p:clrMap bg1="lt1" tx1="dk1" bg2="lt2" tx2="dk2" accent1="accent1" accent2="accent2" accent3="accent3" accent4="accent4" accent5="accent5" accent6="accent6" hlink="hlink" folHlink="folHlink"/>
  <p:sldLayoutIdLst>
    <p:sldLayoutId id="2147483752" r:id="rId1"/>
    <p:sldLayoutId id="2147483733" r:id="rId2"/>
    <p:sldLayoutId id="2147483758" r:id="rId3"/>
    <p:sldLayoutId id="2147483763" r:id="rId4"/>
    <p:sldLayoutId id="2147483760" r:id="rId5"/>
    <p:sldLayoutId id="2147483761" r:id="rId6"/>
    <p:sldLayoutId id="2147483762" r:id="rId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txStyles>
    <p:titleStyle>
      <a:lvl1pPr algn="l" defTabSz="914400" rtl="0" eaLnBrk="1" latinLnBrk="0" hangingPunct="1">
        <a:lnSpc>
          <a:spcPct val="90000"/>
        </a:lnSpc>
        <a:spcBef>
          <a:spcPct val="0"/>
        </a:spcBef>
        <a:buNone/>
        <a:defRPr sz="2400" kern="1200">
          <a:solidFill>
            <a:schemeClr val="tx2"/>
          </a:solidFill>
          <a:latin typeface="+mj-lt"/>
          <a:ea typeface="+mj-ea"/>
          <a:cs typeface="+mj-cs"/>
        </a:defRPr>
      </a:lvl1pPr>
    </p:titleStyle>
    <p:bodyStyle>
      <a:lvl1pPr marL="0" indent="0" algn="l" defTabSz="914400" rtl="0" eaLnBrk="1" latinLnBrk="0" hangingPunct="1">
        <a:lnSpc>
          <a:spcPct val="90000"/>
        </a:lnSpc>
        <a:spcBef>
          <a:spcPts val="1000"/>
        </a:spcBef>
        <a:buClr>
          <a:schemeClr val="accent1"/>
        </a:buClr>
        <a:buFont typeface="Arial" panose="020B0604020202020204" pitchFamily="34" charset="0"/>
        <a:buNone/>
        <a:defRPr sz="20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38404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8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56692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6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74980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4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4pPr>
      <a:lvl5pPr marL="93268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2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6.xml.rels><?xml version="1.0" encoding="UTF-8" standalone="yes"?>
<Relationships xmlns="http://schemas.openxmlformats.org/package/2006/relationships"><Relationship Id="rId3" Type="http://schemas.openxmlformats.org/officeDocument/2006/relationships/image" Target="../media/image105.svg"/><Relationship Id="rId2" Type="http://schemas.openxmlformats.org/officeDocument/2006/relationships/image" Target="../media/image104.png"/><Relationship Id="rId1" Type="http://schemas.openxmlformats.org/officeDocument/2006/relationships/slideLayout" Target="../slideLayouts/slideLayout4.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8.xml.rels><?xml version="1.0" encoding="UTF-8" standalone="yes"?>
<Relationships xmlns="http://schemas.openxmlformats.org/package/2006/relationships"><Relationship Id="rId2" Type="http://schemas.openxmlformats.org/officeDocument/2006/relationships/image" Target="../media/image1040.png"/><Relationship Id="rId1" Type="http://schemas.openxmlformats.org/officeDocument/2006/relationships/slideLayout" Target="../slideLayouts/slideLayout4.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0.xml.rels><?xml version="1.0" encoding="UTF-8" standalone="yes"?>
<Relationships xmlns="http://schemas.openxmlformats.org/package/2006/relationships"><Relationship Id="rId3" Type="http://schemas.openxmlformats.org/officeDocument/2006/relationships/image" Target="../media/image1050.png"/><Relationship Id="rId2" Type="http://schemas.openxmlformats.org/officeDocument/2006/relationships/notesSlide" Target="../notesSlides/notesSlide43.xml"/><Relationship Id="rId1" Type="http://schemas.openxmlformats.org/officeDocument/2006/relationships/slideLayout" Target="../slideLayouts/slideLayout6.xml"/><Relationship Id="rId5" Type="http://schemas.openxmlformats.org/officeDocument/2006/relationships/image" Target="../media/image107.png"/><Relationship Id="rId4" Type="http://schemas.openxmlformats.org/officeDocument/2006/relationships/image" Target="../media/image1060.png"/></Relationships>
</file>

<file path=ppt/slides/_rels/slide111.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4.xml"/><Relationship Id="rId4" Type="http://schemas.openxmlformats.org/officeDocument/2006/relationships/image" Target="../media/image110.png"/></Relationships>
</file>

<file path=ppt/slides/_rels/slide112.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4.xml"/></Relationships>
</file>

<file path=ppt/slides/_rels/slide113.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4.xml"/></Relationships>
</file>

<file path=ppt/slides/_rels/slide114.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14.png"/><Relationship Id="rId1" Type="http://schemas.openxmlformats.org/officeDocument/2006/relationships/slideLayout" Target="../slideLayouts/slideLayout4.xml"/><Relationship Id="rId4" Type="http://schemas.openxmlformats.org/officeDocument/2006/relationships/image" Target="../media/image31.svg"/></Relationships>
</file>

<file path=ppt/slides/_rels/slide117.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15.png"/><Relationship Id="rId1" Type="http://schemas.openxmlformats.org/officeDocument/2006/relationships/slideLayout" Target="../slideLayouts/slideLayout4.xml"/><Relationship Id="rId4" Type="http://schemas.openxmlformats.org/officeDocument/2006/relationships/image" Target="../media/image107.svg"/></Relationships>
</file>

<file path=ppt/slides/_rels/slide118.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4.xml"/></Relationships>
</file>

<file path=ppt/slides/_rels/slide119.xml.rels><?xml version="1.0" encoding="UTF-8" standalone="yes"?>
<Relationships xmlns="http://schemas.openxmlformats.org/package/2006/relationships"><Relationship Id="rId3" Type="http://schemas.openxmlformats.org/officeDocument/2006/relationships/image" Target="../media/image117.svg"/><Relationship Id="rId2" Type="http://schemas.openxmlformats.org/officeDocument/2006/relationships/image" Target="../media/image116.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0.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4.xml"/></Relationships>
</file>

<file path=ppt/slides/_rels/slide121.xml.rels><?xml version="1.0" encoding="UTF-8" standalone="yes"?>
<Relationships xmlns="http://schemas.openxmlformats.org/package/2006/relationships"><Relationship Id="rId3" Type="http://schemas.openxmlformats.org/officeDocument/2006/relationships/image" Target="../media/image121.svg"/><Relationship Id="rId2" Type="http://schemas.openxmlformats.org/officeDocument/2006/relationships/image" Target="../media/image120.png"/><Relationship Id="rId1" Type="http://schemas.openxmlformats.org/officeDocument/2006/relationships/slideLayout" Target="../slideLayouts/slideLayout6.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2" Type="http://schemas.openxmlformats.org/officeDocument/2006/relationships/hyperlink" Target="https://github.com/sandialabs/suncal/releases/latest" TargetMode="External"/><Relationship Id="rId1" Type="http://schemas.openxmlformats.org/officeDocument/2006/relationships/slideLayout" Target="../slideLayouts/slideLayout4.xml"/></Relationships>
</file>

<file path=ppt/slides/_rels/slide124.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4.xml"/><Relationship Id="rId4" Type="http://schemas.openxmlformats.org/officeDocument/2006/relationships/image" Target="../media/image126.png"/></Relationships>
</file>

<file path=ppt/slides/_rels/slide128.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8.svg"/></Relationships>
</file>

<file path=ppt/slides/_rels/slide130.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290.png"/><Relationship Id="rId1" Type="http://schemas.openxmlformats.org/officeDocument/2006/relationships/slideLayout" Target="../slideLayouts/slideLayout4.xml"/><Relationship Id="rId5" Type="http://schemas.openxmlformats.org/officeDocument/2006/relationships/image" Target="../media/image134.png"/><Relationship Id="rId4" Type="http://schemas.openxmlformats.org/officeDocument/2006/relationships/image" Target="../media/image133.svg"/></Relationships>
</file>

<file path=ppt/slides/_rels/slide14.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14.svg"/></Relationships>
</file>

<file path=ppt/slides/_rels/slide2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4.xml"/><Relationship Id="rId5" Type="http://schemas.openxmlformats.org/officeDocument/2006/relationships/image" Target="../media/image17.png"/><Relationship Id="rId4" Type="http://schemas.openxmlformats.org/officeDocument/2006/relationships/image" Target="../media/image16.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31.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svg"/><Relationship Id="rId9" Type="http://schemas.openxmlformats.org/officeDocument/2006/relationships/image" Target="../media/image28.png"/></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4.xml"/><Relationship Id="rId5" Type="http://schemas.openxmlformats.org/officeDocument/2006/relationships/image" Target="../media/image31.svg"/><Relationship Id="rId4" Type="http://schemas.openxmlformats.org/officeDocument/2006/relationships/image" Target="../media/image30.png"/></Relationships>
</file>

<file path=ppt/slides/_rels/slide3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10.svg"/></Relationships>
</file>

<file path=ppt/slides/_rels/slide3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4.xml"/><Relationship Id="rId1" Type="http://schemas.openxmlformats.org/officeDocument/2006/relationships/slideLayout" Target="../slideLayouts/slideLayout4.xml"/><Relationship Id="rId5" Type="http://schemas.openxmlformats.org/officeDocument/2006/relationships/image" Target="../media/image10.svg"/><Relationship Id="rId4" Type="http://schemas.openxmlformats.org/officeDocument/2006/relationships/image" Target="../media/image9.png"/></Relationships>
</file>

<file path=ppt/slides/_rels/slide3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37.svg"/></Relationships>
</file>

<file path=ppt/slides/_rels/slide3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image" Target="../media/image39.sv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image" Target="../media/image39.svg"/></Relationships>
</file>

<file path=ppt/slides/_rels/slide4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8.xml"/><Relationship Id="rId1" Type="http://schemas.openxmlformats.org/officeDocument/2006/relationships/slideLayout" Target="../slideLayouts/slideLayout4.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svg"/></Relationships>
</file>

<file path=ppt/slides/_rels/slide4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9.xml"/><Relationship Id="rId1" Type="http://schemas.openxmlformats.org/officeDocument/2006/relationships/slideLayout" Target="../slideLayouts/slideLayout4.xml"/><Relationship Id="rId6" Type="http://schemas.openxmlformats.org/officeDocument/2006/relationships/image" Target="../media/image43.png"/><Relationship Id="rId5" Type="http://schemas.openxmlformats.org/officeDocument/2006/relationships/image" Target="../media/image41.png"/><Relationship Id="rId4" Type="http://schemas.openxmlformats.org/officeDocument/2006/relationships/image" Target="../media/image39.svg"/></Relationships>
</file>

<file path=ppt/slides/_rels/slide4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hyperlink" Target="https://sandiapsl.github.io/" TargetMode="External"/><Relationship Id="rId2" Type="http://schemas.openxmlformats.org/officeDocument/2006/relationships/notesSlide" Target="../notesSlides/notesSlide23.xml"/><Relationship Id="rId1" Type="http://schemas.openxmlformats.org/officeDocument/2006/relationships/slideLayout" Target="../slideLayouts/slideLayout4.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hyperlink" Target="https://sandialabs.github.io/suncal/suncal/risk/" TargetMode="External"/></Relationships>
</file>

<file path=ppt/slides/_rels/slide47.xml.rels><?xml version="1.0" encoding="UTF-8" standalone="yes"?>
<Relationships xmlns="http://schemas.openxmlformats.org/package/2006/relationships"><Relationship Id="rId3" Type="http://schemas.openxmlformats.org/officeDocument/2006/relationships/image" Target="../media/image460.png"/><Relationship Id="rId2" Type="http://schemas.openxmlformats.org/officeDocument/2006/relationships/notesSlide" Target="../notesSlides/notesSlide24.xml"/><Relationship Id="rId1" Type="http://schemas.openxmlformats.org/officeDocument/2006/relationships/slideLayout" Target="../slideLayouts/slideLayout4.xml"/><Relationship Id="rId5" Type="http://schemas.openxmlformats.org/officeDocument/2006/relationships/image" Target="../media/image48.png"/><Relationship Id="rId4" Type="http://schemas.openxmlformats.org/officeDocument/2006/relationships/image" Target="../media/image47.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8" Type="http://schemas.openxmlformats.org/officeDocument/2006/relationships/image" Target="../media/image57.svg"/><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image" Target="../media/image51.png"/><Relationship Id="rId1" Type="http://schemas.openxmlformats.org/officeDocument/2006/relationships/slideLayout" Target="../slideLayouts/slideLayout4.xml"/><Relationship Id="rId6" Type="http://schemas.openxmlformats.org/officeDocument/2006/relationships/image" Target="../media/image55.svg"/><Relationship Id="rId5" Type="http://schemas.openxmlformats.org/officeDocument/2006/relationships/image" Target="../media/image54.png"/><Relationship Id="rId4" Type="http://schemas.openxmlformats.org/officeDocument/2006/relationships/image" Target="../media/image53.svg"/></Relationships>
</file>

<file path=ppt/slides/_rels/slide5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8.xml"/><Relationship Id="rId1" Type="http://schemas.openxmlformats.org/officeDocument/2006/relationships/slideLayout" Target="../slideLayouts/slideLayout4.xml"/><Relationship Id="rId5" Type="http://schemas.openxmlformats.org/officeDocument/2006/relationships/image" Target="../media/image60.svg"/><Relationship Id="rId4" Type="http://schemas.openxmlformats.org/officeDocument/2006/relationships/image" Target="../media/image59.png"/></Relationships>
</file>

<file path=ppt/slides/_rels/slide5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9.xml"/><Relationship Id="rId1" Type="http://schemas.openxmlformats.org/officeDocument/2006/relationships/slideLayout" Target="../slideLayouts/slideLayout4.xml"/><Relationship Id="rId4" Type="http://schemas.openxmlformats.org/officeDocument/2006/relationships/image" Target="../media/image57.sv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hyperlink" Target="https://www.bipm.org/en/publications/guides" TargetMode="External"/><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2.xml"/><Relationship Id="rId1" Type="http://schemas.openxmlformats.org/officeDocument/2006/relationships/slideLayout" Target="../slideLayouts/slideLayout4.xml"/><Relationship Id="rId5" Type="http://schemas.openxmlformats.org/officeDocument/2006/relationships/image" Target="../media/image62.png"/><Relationship Id="rId4" Type="http://schemas.openxmlformats.org/officeDocument/2006/relationships/image" Target="../media/image39.svg"/></Relationships>
</file>

<file path=ppt/slides/_rels/slide6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3.xml"/><Relationship Id="rId1" Type="http://schemas.openxmlformats.org/officeDocument/2006/relationships/slideLayout" Target="../slideLayouts/slideLayout4.xml"/><Relationship Id="rId4" Type="http://schemas.openxmlformats.org/officeDocument/2006/relationships/image" Target="../media/image64.svg"/></Relationships>
</file>

<file path=ppt/slides/_rels/slide64.xml.rels><?xml version="1.0" encoding="UTF-8" standalone="yes"?>
<Relationships xmlns="http://schemas.openxmlformats.org/package/2006/relationships"><Relationship Id="rId3" Type="http://schemas.openxmlformats.org/officeDocument/2006/relationships/image" Target="../media/image66.svg"/><Relationship Id="rId2" Type="http://schemas.openxmlformats.org/officeDocument/2006/relationships/image" Target="../media/image65.png"/><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35.xml"/><Relationship Id="rId1" Type="http://schemas.openxmlformats.org/officeDocument/2006/relationships/slideLayout" Target="../slideLayouts/slideLayout4.xml"/><Relationship Id="rId4" Type="http://schemas.openxmlformats.org/officeDocument/2006/relationships/image" Target="../media/image46.png"/></Relationships>
</file>

<file path=ppt/slides/_rels/slide6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4.xml"/><Relationship Id="rId5" Type="http://schemas.openxmlformats.org/officeDocument/2006/relationships/image" Target="../media/image64.svg"/><Relationship Id="rId4" Type="http://schemas.openxmlformats.org/officeDocument/2006/relationships/image" Target="../media/image63.png"/></Relationships>
</file>

<file path=ppt/slides/_rels/slide69.xml.rels><?xml version="1.0" encoding="UTF-8" standalone="yes"?>
<Relationships xmlns="http://schemas.openxmlformats.org/package/2006/relationships"><Relationship Id="rId2" Type="http://schemas.openxmlformats.org/officeDocument/2006/relationships/image" Target="../media/image700.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3" Type="http://schemas.openxmlformats.org/officeDocument/2006/relationships/image" Target="../media/image72.svg"/><Relationship Id="rId2" Type="http://schemas.openxmlformats.org/officeDocument/2006/relationships/image" Target="../media/image71.png"/><Relationship Id="rId1" Type="http://schemas.openxmlformats.org/officeDocument/2006/relationships/slideLayout" Target="../slideLayouts/slideLayout4.xml"/><Relationship Id="rId5" Type="http://schemas.openxmlformats.org/officeDocument/2006/relationships/image" Target="../media/image74.svg"/><Relationship Id="rId4" Type="http://schemas.openxmlformats.org/officeDocument/2006/relationships/image" Target="../media/image73.png"/></Relationships>
</file>

<file path=ppt/slides/_rels/slide75.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6.xml"/><Relationship Id="rId4" Type="http://schemas.openxmlformats.org/officeDocument/2006/relationships/image" Target="../media/image78.png"/></Relationships>
</file>

<file path=ppt/slides/_rels/slide7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9.png"/><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41.xml"/><Relationship Id="rId1" Type="http://schemas.openxmlformats.org/officeDocument/2006/relationships/slideLayout" Target="../slideLayouts/slideLayout6.xml"/><Relationship Id="rId4" Type="http://schemas.openxmlformats.org/officeDocument/2006/relationships/image" Target="../media/image85.png"/></Relationships>
</file>

<file path=ppt/slides/_rels/slide89.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180.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93.png"/><Relationship Id="rId1" Type="http://schemas.openxmlformats.org/officeDocument/2006/relationships/slideLayout" Target="../slideLayouts/slideLayout4.xml"/><Relationship Id="rId4" Type="http://schemas.openxmlformats.org/officeDocument/2006/relationships/image" Target="../media/image87.svg"/></Relationships>
</file>

<file path=ppt/slides/_rels/slide9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96.png"/><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250.png"/><Relationship Id="rId1" Type="http://schemas.openxmlformats.org/officeDocument/2006/relationships/slideLayout" Target="../slideLayouts/slideLayout4.xml"/><Relationship Id="rId5" Type="http://schemas.openxmlformats.org/officeDocument/2006/relationships/image" Target="../media/image92.svg"/><Relationship Id="rId4" Type="http://schemas.openxmlformats.org/officeDocument/2006/relationships/image" Target="../media/image91.png"/></Relationships>
</file>

<file path=ppt/slides/_rels/slide93.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3" Type="http://schemas.openxmlformats.org/officeDocument/2006/relationships/image" Target="../media/image95.svg"/><Relationship Id="rId2" Type="http://schemas.openxmlformats.org/officeDocument/2006/relationships/image" Target="../media/image94.png"/><Relationship Id="rId1" Type="http://schemas.openxmlformats.org/officeDocument/2006/relationships/slideLayout" Target="../slideLayouts/slideLayout4.xml"/><Relationship Id="rId4" Type="http://schemas.openxmlformats.org/officeDocument/2006/relationships/image" Target="../media/image980.png"/></Relationships>
</file>

<file path=ppt/slides/_rels/slide95.xml.rels><?xml version="1.0" encoding="UTF-8" standalone="yes"?>
<Relationships xmlns="http://schemas.openxmlformats.org/package/2006/relationships"><Relationship Id="rId3" Type="http://schemas.openxmlformats.org/officeDocument/2006/relationships/image" Target="../media/image98.svg"/><Relationship Id="rId2" Type="http://schemas.openxmlformats.org/officeDocument/2006/relationships/image" Target="../media/image97.png"/><Relationship Id="rId1" Type="http://schemas.openxmlformats.org/officeDocument/2006/relationships/slideLayout" Target="../slideLayouts/slideLayout4.xml"/><Relationship Id="rId5" Type="http://schemas.openxmlformats.org/officeDocument/2006/relationships/image" Target="../media/image100.svg"/><Relationship Id="rId4" Type="http://schemas.openxmlformats.org/officeDocument/2006/relationships/image" Target="../media/image99.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2" Type="http://schemas.openxmlformats.org/officeDocument/2006/relationships/image" Target="../media/image990.png"/><Relationship Id="rId1" Type="http://schemas.openxmlformats.org/officeDocument/2006/relationships/slideLayout" Target="../slideLayouts/slideLayout4.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9.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E5454-E631-0C49-B851-199442D65EBC}"/>
              </a:ext>
            </a:extLst>
          </p:cNvPr>
          <p:cNvSpPr>
            <a:spLocks noGrp="1"/>
          </p:cNvSpPr>
          <p:nvPr>
            <p:ph type="ctrTitle"/>
          </p:nvPr>
        </p:nvSpPr>
        <p:spPr>
          <a:xfrm>
            <a:off x="990599" y="1575115"/>
            <a:ext cx="6686107" cy="1317382"/>
          </a:xfrm>
        </p:spPr>
        <p:txBody>
          <a:bodyPr>
            <a:normAutofit/>
          </a:bodyPr>
          <a:lstStyle/>
          <a:p>
            <a:r>
              <a:rPr lang="en-US"/>
              <a:t>Measurement Decision Risk</a:t>
            </a:r>
          </a:p>
        </p:txBody>
      </p:sp>
      <p:sp>
        <p:nvSpPr>
          <p:cNvPr id="3" name="Subtitle 2">
            <a:extLst>
              <a:ext uri="{FF2B5EF4-FFF2-40B4-BE49-F238E27FC236}">
                <a16:creationId xmlns:a16="http://schemas.microsoft.com/office/drawing/2014/main" id="{8318A7CD-3FDD-FB43-B4BD-D5CBF7DB5428}"/>
              </a:ext>
            </a:extLst>
          </p:cNvPr>
          <p:cNvSpPr>
            <a:spLocks noGrp="1"/>
          </p:cNvSpPr>
          <p:nvPr>
            <p:ph type="subTitle" idx="1"/>
          </p:nvPr>
        </p:nvSpPr>
        <p:spPr/>
        <p:txBody>
          <a:bodyPr/>
          <a:lstStyle/>
          <a:p>
            <a:r>
              <a:rPr lang="en-US">
                <a:ea typeface="Open Sans"/>
                <a:cs typeface="Open Sans"/>
              </a:rPr>
              <a:t>Primary Standards Lab</a:t>
            </a:r>
          </a:p>
        </p:txBody>
      </p:sp>
      <p:sp>
        <p:nvSpPr>
          <p:cNvPr id="4" name="Text Placeholder 3">
            <a:extLst>
              <a:ext uri="{FF2B5EF4-FFF2-40B4-BE49-F238E27FC236}">
                <a16:creationId xmlns:a16="http://schemas.microsoft.com/office/drawing/2014/main" id="{EA75A15F-7568-674D-9429-234062D2F6F8}"/>
              </a:ext>
            </a:extLst>
          </p:cNvPr>
          <p:cNvSpPr>
            <a:spLocks noGrp="1"/>
          </p:cNvSpPr>
          <p:nvPr>
            <p:ph type="body" sz="quarter" idx="10"/>
          </p:nvPr>
        </p:nvSpPr>
        <p:spPr/>
        <p:txBody>
          <a:bodyPr>
            <a:normAutofit fontScale="92500"/>
          </a:bodyPr>
          <a:lstStyle/>
          <a:p>
            <a:r>
              <a:rPr lang="en-US"/>
              <a:t>Measurement uncertainty and conformity assessment</a:t>
            </a:r>
          </a:p>
        </p:txBody>
      </p:sp>
      <p:sp>
        <p:nvSpPr>
          <p:cNvPr id="5" name="Text Placeholder 4">
            <a:extLst>
              <a:ext uri="{FF2B5EF4-FFF2-40B4-BE49-F238E27FC236}">
                <a16:creationId xmlns:a16="http://schemas.microsoft.com/office/drawing/2014/main" id="{4A2DB523-95ED-4242-AA40-A0776B732484}"/>
              </a:ext>
            </a:extLst>
          </p:cNvPr>
          <p:cNvSpPr>
            <a:spLocks noGrp="1"/>
          </p:cNvSpPr>
          <p:nvPr>
            <p:ph type="body" sz="quarter" idx="15"/>
          </p:nvPr>
        </p:nvSpPr>
        <p:spPr/>
        <p:txBody>
          <a:bodyPr vert="horz" lIns="0" tIns="0" rIns="0" bIns="0" rtlCol="0" anchor="t">
            <a:normAutofit/>
          </a:bodyPr>
          <a:lstStyle/>
          <a:p>
            <a:r>
              <a:rPr lang="en-US" b="0"/>
              <a:t>SAND2022-5860 TR</a:t>
            </a:r>
            <a:endParaRPr lang="en-US"/>
          </a:p>
        </p:txBody>
      </p:sp>
      <p:sp>
        <p:nvSpPr>
          <p:cNvPr id="6" name="Text Placeholder 5">
            <a:extLst>
              <a:ext uri="{FF2B5EF4-FFF2-40B4-BE49-F238E27FC236}">
                <a16:creationId xmlns:a16="http://schemas.microsoft.com/office/drawing/2014/main" id="{603075C1-36FC-1C41-91E6-BC59A3F2AF39}"/>
              </a:ext>
            </a:extLst>
          </p:cNvPr>
          <p:cNvSpPr>
            <a:spLocks noGrp="1"/>
          </p:cNvSpPr>
          <p:nvPr>
            <p:ph type="body" sz="quarter" idx="22"/>
          </p:nvPr>
        </p:nvSpPr>
        <p:spPr/>
        <p:txBody>
          <a:bodyPr/>
          <a:lstStyle/>
          <a:p>
            <a:endParaRPr lang="en-US"/>
          </a:p>
        </p:txBody>
      </p:sp>
      <p:sp>
        <p:nvSpPr>
          <p:cNvPr id="33" name="TextBox 32">
            <a:extLst>
              <a:ext uri="{FF2B5EF4-FFF2-40B4-BE49-F238E27FC236}">
                <a16:creationId xmlns:a16="http://schemas.microsoft.com/office/drawing/2014/main" id="{13E54DF6-4A33-0F44-BFF9-3FDCAA65F7F8}"/>
              </a:ext>
            </a:extLst>
          </p:cNvPr>
          <p:cNvSpPr txBox="1"/>
          <p:nvPr/>
        </p:nvSpPr>
        <p:spPr>
          <a:xfrm>
            <a:off x="3438144" y="3596640"/>
            <a:ext cx="0" cy="0"/>
          </a:xfrm>
          <a:prstGeom prst="rect">
            <a:avLst/>
          </a:prstGeom>
        </p:spPr>
        <p:txBody>
          <a:bodyPr vert="horz" wrap="none" lIns="91440" tIns="45720" rIns="91440" bIns="45720" rtlCol="0">
            <a:noAutofit/>
          </a:bodyPr>
          <a:lstStyle/>
          <a:p>
            <a:pPr algn="l"/>
            <a:endParaRPr lang="en-US">
              <a:latin typeface="Open Sans" panose="020B0606030504020204" pitchFamily="34" charset="0"/>
            </a:endParaRPr>
          </a:p>
        </p:txBody>
      </p:sp>
    </p:spTree>
    <p:extLst>
      <p:ext uri="{BB962C8B-B14F-4D97-AF65-F5344CB8AC3E}">
        <p14:creationId xmlns:p14="http://schemas.microsoft.com/office/powerpoint/2010/main" val="2181726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CC4D27-4CCE-4D02-A268-F4867DBC3CAF}"/>
              </a:ext>
            </a:extLst>
          </p:cNvPr>
          <p:cNvSpPr>
            <a:spLocks noGrp="1"/>
          </p:cNvSpPr>
          <p:nvPr>
            <p:ph type="title"/>
          </p:nvPr>
        </p:nvSpPr>
        <p:spPr/>
        <p:txBody>
          <a:bodyPr/>
          <a:lstStyle/>
          <a:p>
            <a:r>
              <a:rPr lang="en-US"/>
              <a:t>What is risk? (Quality engineer’s definition)</a:t>
            </a:r>
          </a:p>
        </p:txBody>
      </p:sp>
      <p:sp>
        <p:nvSpPr>
          <p:cNvPr id="3" name="Slide Number Placeholder 2">
            <a:extLst>
              <a:ext uri="{FF2B5EF4-FFF2-40B4-BE49-F238E27FC236}">
                <a16:creationId xmlns:a16="http://schemas.microsoft.com/office/drawing/2014/main" id="{702F71BA-B8BB-4146-9F56-B9B9114C5BCF}"/>
              </a:ext>
            </a:extLst>
          </p:cNvPr>
          <p:cNvSpPr>
            <a:spLocks noGrp="1"/>
          </p:cNvSpPr>
          <p:nvPr>
            <p:ph type="sldNum" sz="quarter" idx="10"/>
          </p:nvPr>
        </p:nvSpPr>
        <p:spPr/>
        <p:txBody>
          <a:bodyPr/>
          <a:lstStyle/>
          <a:p>
            <a:fld id="{4FAB73BC-B049-4115-A692-8D63A059BFB8}" type="slidenum">
              <a:rPr lang="en-US" smtClean="0"/>
              <a:pPr/>
              <a:t>10</a:t>
            </a:fld>
            <a:endParaRPr lang="en-US"/>
          </a:p>
        </p:txBody>
      </p:sp>
      <p:sp>
        <p:nvSpPr>
          <p:cNvPr id="4" name="Content Placeholder 3">
            <a:extLst>
              <a:ext uri="{FF2B5EF4-FFF2-40B4-BE49-F238E27FC236}">
                <a16:creationId xmlns:a16="http://schemas.microsoft.com/office/drawing/2014/main" id="{15F6E1A9-E378-43C1-829A-61567CF219F7}"/>
              </a:ext>
            </a:extLst>
          </p:cNvPr>
          <p:cNvSpPr>
            <a:spLocks noGrp="1"/>
          </p:cNvSpPr>
          <p:nvPr>
            <p:ph sz="quarter" idx="11"/>
          </p:nvPr>
        </p:nvSpPr>
        <p:spPr/>
        <p:txBody>
          <a:bodyPr/>
          <a:lstStyle/>
          <a:p>
            <a:pPr marL="342900" indent="-342900">
              <a:buFont typeface="Arial" panose="020B0604020202020204" pitchFamily="34" charset="0"/>
              <a:buChar char="•"/>
            </a:pPr>
            <a:r>
              <a:rPr lang="en-US"/>
              <a:t>Risk describes how uncertain events may cause loss to a particular individual or group</a:t>
            </a:r>
          </a:p>
          <a:p>
            <a:pPr marL="342900" indent="-342900">
              <a:buFont typeface="Arial" panose="020B0604020202020204" pitchFamily="34" charset="0"/>
              <a:buChar char="•"/>
            </a:pPr>
            <a:r>
              <a:rPr lang="en-US"/>
              <a:t>Complete identification of risk requires definition of:</a:t>
            </a:r>
          </a:p>
          <a:p>
            <a:pPr marL="726948" lvl="1" indent="-342900">
              <a:buFont typeface="Arial" panose="020B0604020202020204" pitchFamily="34" charset="0"/>
              <a:buChar char="•"/>
            </a:pPr>
            <a:r>
              <a:rPr lang="en-US"/>
              <a:t>Undesirable Events</a:t>
            </a:r>
          </a:p>
          <a:p>
            <a:pPr marL="726948" lvl="1" indent="-342900">
              <a:buFont typeface="Arial" panose="020B0604020202020204" pitchFamily="34" charset="0"/>
              <a:buChar char="•"/>
            </a:pPr>
            <a:r>
              <a:rPr lang="en-US"/>
              <a:t>Likelihood or uncertainty of undesirable events</a:t>
            </a:r>
          </a:p>
          <a:p>
            <a:pPr marL="726948" lvl="1" indent="-342900">
              <a:buFont typeface="Arial" panose="020B0604020202020204" pitchFamily="34" charset="0"/>
              <a:buChar char="•"/>
            </a:pPr>
            <a:r>
              <a:rPr lang="en-US"/>
              <a:t>Consequences of undesirable events, quantification of loss</a:t>
            </a:r>
          </a:p>
          <a:p>
            <a:endParaRPr lang="en-US"/>
          </a:p>
        </p:txBody>
      </p:sp>
    </p:spTree>
    <p:extLst>
      <p:ext uri="{BB962C8B-B14F-4D97-AF65-F5344CB8AC3E}">
        <p14:creationId xmlns:p14="http://schemas.microsoft.com/office/powerpoint/2010/main" val="39544027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DBD24F-ABC9-4EF7-AB22-DB439F517806}"/>
              </a:ext>
            </a:extLst>
          </p:cNvPr>
          <p:cNvSpPr>
            <a:spLocks noGrp="1"/>
          </p:cNvSpPr>
          <p:nvPr>
            <p:ph type="title"/>
          </p:nvPr>
        </p:nvSpPr>
        <p:spPr/>
        <p:txBody>
          <a:bodyPr/>
          <a:lstStyle/>
          <a:p>
            <a:r>
              <a:rPr lang="en-US"/>
              <a:t>Exercise – Ball Bearings (JCGM106 9.5.4)</a:t>
            </a:r>
          </a:p>
        </p:txBody>
      </p:sp>
      <p:sp>
        <p:nvSpPr>
          <p:cNvPr id="3" name="Slide Number Placeholder 2">
            <a:extLst>
              <a:ext uri="{FF2B5EF4-FFF2-40B4-BE49-F238E27FC236}">
                <a16:creationId xmlns:a16="http://schemas.microsoft.com/office/drawing/2014/main" id="{99354D88-523D-4096-82F2-43AF38404C33}"/>
              </a:ext>
            </a:extLst>
          </p:cNvPr>
          <p:cNvSpPr>
            <a:spLocks noGrp="1"/>
          </p:cNvSpPr>
          <p:nvPr>
            <p:ph type="sldNum" sz="quarter" idx="10"/>
          </p:nvPr>
        </p:nvSpPr>
        <p:spPr/>
        <p:txBody>
          <a:bodyPr/>
          <a:lstStyle/>
          <a:p>
            <a:fld id="{4FAB73BC-B049-4115-A692-8D63A059BFB8}" type="slidenum">
              <a:rPr lang="en-US" smtClean="0"/>
              <a:pPr/>
              <a:t>100</a:t>
            </a:fld>
            <a:endParaRPr lang="en-US"/>
          </a:p>
        </p:txBody>
      </p:sp>
      <p:sp>
        <p:nvSpPr>
          <p:cNvPr id="4" name="Content Placeholder 3">
            <a:extLst>
              <a:ext uri="{FF2B5EF4-FFF2-40B4-BE49-F238E27FC236}">
                <a16:creationId xmlns:a16="http://schemas.microsoft.com/office/drawing/2014/main" id="{9E6823C4-0C7A-405A-BF03-5AE10A81FA39}"/>
              </a:ext>
            </a:extLst>
          </p:cNvPr>
          <p:cNvSpPr>
            <a:spLocks noGrp="1"/>
          </p:cNvSpPr>
          <p:nvPr>
            <p:ph sz="quarter" idx="11"/>
          </p:nvPr>
        </p:nvSpPr>
        <p:spPr>
          <a:xfrm>
            <a:off x="647700" y="1257300"/>
            <a:ext cx="11049000" cy="4610100"/>
          </a:xfrm>
        </p:spPr>
        <p:txBody>
          <a:bodyPr/>
          <a:lstStyle/>
          <a:p>
            <a:r>
              <a:rPr lang="en-US" dirty="0"/>
              <a:t>Use the PFA guardband method target the required PFA of 0.1%.</a:t>
            </a:r>
          </a:p>
          <a:p>
            <a:endParaRPr lang="en-US" dirty="0"/>
          </a:p>
        </p:txBody>
      </p:sp>
      <p:pic>
        <p:nvPicPr>
          <p:cNvPr id="6" name="Picture 5">
            <a:extLst>
              <a:ext uri="{FF2B5EF4-FFF2-40B4-BE49-F238E27FC236}">
                <a16:creationId xmlns:a16="http://schemas.microsoft.com/office/drawing/2014/main" id="{7AFE848D-FD29-0809-3809-7528D2FEB002}"/>
              </a:ext>
            </a:extLst>
          </p:cNvPr>
          <p:cNvPicPr>
            <a:picLocks noChangeAspect="1"/>
          </p:cNvPicPr>
          <p:nvPr/>
        </p:nvPicPr>
        <p:blipFill>
          <a:blip r:embed="rId3"/>
          <a:stretch>
            <a:fillRect/>
          </a:stretch>
        </p:blipFill>
        <p:spPr>
          <a:xfrm>
            <a:off x="3398621" y="1666228"/>
            <a:ext cx="5394758" cy="4987721"/>
          </a:xfrm>
          <a:prstGeom prst="rect">
            <a:avLst/>
          </a:prstGeom>
        </p:spPr>
      </p:pic>
    </p:spTree>
    <p:extLst>
      <p:ext uri="{BB962C8B-B14F-4D97-AF65-F5344CB8AC3E}">
        <p14:creationId xmlns:p14="http://schemas.microsoft.com/office/powerpoint/2010/main" val="2136106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A25A992-4DD5-4728-8D38-29014F6B3B8D}"/>
              </a:ext>
            </a:extLst>
          </p:cNvPr>
          <p:cNvSpPr>
            <a:spLocks noGrp="1"/>
          </p:cNvSpPr>
          <p:nvPr>
            <p:ph type="ctrTitle"/>
          </p:nvPr>
        </p:nvSpPr>
        <p:spPr/>
        <p:txBody>
          <a:bodyPr/>
          <a:lstStyle/>
          <a:p>
            <a:r>
              <a:rPr lang="en-US"/>
              <a:t>Wrap-Up</a:t>
            </a:r>
          </a:p>
        </p:txBody>
      </p:sp>
      <p:sp>
        <p:nvSpPr>
          <p:cNvPr id="3" name="Slide Number Placeholder 2">
            <a:extLst>
              <a:ext uri="{FF2B5EF4-FFF2-40B4-BE49-F238E27FC236}">
                <a16:creationId xmlns:a16="http://schemas.microsoft.com/office/drawing/2014/main" id="{26CD8E72-9352-4762-A031-67740BBC47AD}"/>
              </a:ext>
            </a:extLst>
          </p:cNvPr>
          <p:cNvSpPr>
            <a:spLocks noGrp="1"/>
          </p:cNvSpPr>
          <p:nvPr>
            <p:ph type="sldNum" sz="quarter" idx="4294967295"/>
          </p:nvPr>
        </p:nvSpPr>
        <p:spPr>
          <a:xfrm>
            <a:off x="11703050" y="6470650"/>
            <a:ext cx="488950" cy="365125"/>
          </a:xfrm>
        </p:spPr>
        <p:txBody>
          <a:bodyPr/>
          <a:lstStyle/>
          <a:p>
            <a:fld id="{4FAB73BC-B049-4115-A692-8D63A059BFB8}" type="slidenum">
              <a:rPr lang="en-US" smtClean="0"/>
              <a:pPr/>
              <a:t>101</a:t>
            </a:fld>
            <a:endParaRPr lang="en-US"/>
          </a:p>
        </p:txBody>
      </p:sp>
    </p:spTree>
    <p:extLst>
      <p:ext uri="{BB962C8B-B14F-4D97-AF65-F5344CB8AC3E}">
        <p14:creationId xmlns:p14="http://schemas.microsoft.com/office/powerpoint/2010/main" val="8640747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E155C2E-6EC4-49AF-BD24-8727C80446F7}"/>
              </a:ext>
            </a:extLst>
          </p:cNvPr>
          <p:cNvSpPr>
            <a:spLocks noGrp="1"/>
          </p:cNvSpPr>
          <p:nvPr>
            <p:ph type="title"/>
          </p:nvPr>
        </p:nvSpPr>
        <p:spPr/>
        <p:txBody>
          <a:bodyPr/>
          <a:lstStyle/>
          <a:p>
            <a:r>
              <a:rPr lang="en-US"/>
              <a:t>Decision Rules</a:t>
            </a:r>
          </a:p>
        </p:txBody>
      </p:sp>
      <p:sp>
        <p:nvSpPr>
          <p:cNvPr id="4" name="Content Placeholder 3">
            <a:extLst>
              <a:ext uri="{FF2B5EF4-FFF2-40B4-BE49-F238E27FC236}">
                <a16:creationId xmlns:a16="http://schemas.microsoft.com/office/drawing/2014/main" id="{D016CB7C-3451-4F9C-8660-83F9FBD59E18}"/>
              </a:ext>
            </a:extLst>
          </p:cNvPr>
          <p:cNvSpPr>
            <a:spLocks noGrp="1"/>
          </p:cNvSpPr>
          <p:nvPr>
            <p:ph sz="quarter" idx="11"/>
          </p:nvPr>
        </p:nvSpPr>
        <p:spPr/>
        <p:txBody>
          <a:bodyPr/>
          <a:lstStyle/>
          <a:p>
            <a:r>
              <a:rPr lang="en-US"/>
              <a:t>A “decision rule” is a formal statement of how a decision is made, taking into account measurement uncertainty and risk. Examples:</a:t>
            </a:r>
          </a:p>
          <a:p>
            <a:endParaRPr lang="en-US"/>
          </a:p>
          <a:p>
            <a:pPr lvl="1">
              <a:buFont typeface="Arial" panose="020B0604020202020204" pitchFamily="34" charset="0"/>
              <a:buChar char="•"/>
            </a:pPr>
            <a:r>
              <a:rPr lang="en-US"/>
              <a:t>Simple Acceptance: Accept any product measuring within the limits</a:t>
            </a:r>
          </a:p>
          <a:p>
            <a:pPr lvl="1">
              <a:buFont typeface="Arial" panose="020B0604020202020204" pitchFamily="34" charset="0"/>
              <a:buChar char="•"/>
            </a:pPr>
            <a:r>
              <a:rPr lang="en-US"/>
              <a:t>Guarded Acceptance: Accept products within reduced limits applied when TUR &lt; 4.</a:t>
            </a:r>
          </a:p>
          <a:p>
            <a:pPr lvl="1"/>
            <a:endParaRPr lang="en-US"/>
          </a:p>
          <a:p>
            <a:pPr marL="201159" lvl="1" indent="0">
              <a:buNone/>
            </a:pPr>
            <a:r>
              <a:rPr lang="en-US"/>
              <a:t>Other options:</a:t>
            </a:r>
          </a:p>
          <a:p>
            <a:pPr lvl="1">
              <a:buFont typeface="Arial" panose="020B0604020202020204" pitchFamily="34" charset="0"/>
              <a:buChar char="•"/>
            </a:pPr>
            <a:r>
              <a:rPr lang="en-US"/>
              <a:t>Conditional Acceptance: Products within the guardband are “undetermined” </a:t>
            </a:r>
          </a:p>
          <a:p>
            <a:pPr lvl="1">
              <a:buFont typeface="Arial" panose="020B0604020202020204" pitchFamily="34" charset="0"/>
              <a:buChar char="•"/>
            </a:pPr>
            <a:r>
              <a:rPr lang="en-US"/>
              <a:t>Nonbinary Rules: Products that are too big can be sent back for rework, products too small must be scrapped</a:t>
            </a:r>
          </a:p>
          <a:p>
            <a:pPr lvl="1"/>
            <a:endParaRPr lang="en-US"/>
          </a:p>
          <a:p>
            <a:pPr lvl="1"/>
            <a:endParaRPr lang="en-US"/>
          </a:p>
          <a:p>
            <a:r>
              <a:rPr lang="en-US" b="1"/>
              <a:t>All decision rules must be agreed upon between the metrology organization and customer</a:t>
            </a:r>
          </a:p>
          <a:p>
            <a:endParaRPr lang="en-US"/>
          </a:p>
          <a:p>
            <a:endParaRPr lang="en-US"/>
          </a:p>
          <a:p>
            <a:endParaRPr lang="en-US"/>
          </a:p>
        </p:txBody>
      </p:sp>
      <p:sp>
        <p:nvSpPr>
          <p:cNvPr id="5" name="Slide Number Placeholder 3">
            <a:extLst>
              <a:ext uri="{FF2B5EF4-FFF2-40B4-BE49-F238E27FC236}">
                <a16:creationId xmlns:a16="http://schemas.microsoft.com/office/drawing/2014/main" id="{66335D2C-2707-4164-B6E5-5410A0565032}"/>
              </a:ext>
            </a:extLst>
          </p:cNvPr>
          <p:cNvSpPr>
            <a:spLocks noGrp="1"/>
          </p:cNvSpPr>
          <p:nvPr>
            <p:ph type="sldNum" sz="quarter" idx="10"/>
          </p:nvPr>
        </p:nvSpPr>
        <p:spPr>
          <a:xfrm>
            <a:off x="11702562" y="6471387"/>
            <a:ext cx="489438" cy="365125"/>
          </a:xfrm>
        </p:spPr>
        <p:txBody>
          <a:bodyPr/>
          <a:lstStyle/>
          <a:p>
            <a:fld id="{F6B149FD-26F7-3645-B4E7-BA8B8CC5EEA8}" type="slidenum">
              <a:rPr lang="en-US" smtClean="0"/>
              <a:pPr/>
              <a:t>102</a:t>
            </a:fld>
            <a:endParaRPr lang="en-US"/>
          </a:p>
        </p:txBody>
      </p:sp>
    </p:spTree>
    <p:extLst>
      <p:ext uri="{BB962C8B-B14F-4D97-AF65-F5344CB8AC3E}">
        <p14:creationId xmlns:p14="http://schemas.microsoft.com/office/powerpoint/2010/main" val="772816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CF6B9D-5647-108B-00D5-2C56D1BB0D9E}"/>
              </a:ext>
            </a:extLst>
          </p:cNvPr>
          <p:cNvSpPr>
            <a:spLocks noGrp="1"/>
          </p:cNvSpPr>
          <p:nvPr>
            <p:ph type="title"/>
          </p:nvPr>
        </p:nvSpPr>
        <p:spPr/>
        <p:txBody>
          <a:bodyPr/>
          <a:lstStyle/>
          <a:p>
            <a:r>
              <a:rPr lang="en-US" dirty="0"/>
              <a:t>9900000 AU Options (Effective January 2024)</a:t>
            </a:r>
          </a:p>
        </p:txBody>
      </p:sp>
      <p:sp>
        <p:nvSpPr>
          <p:cNvPr id="3" name="Slide Number Placeholder 2">
            <a:extLst>
              <a:ext uri="{FF2B5EF4-FFF2-40B4-BE49-F238E27FC236}">
                <a16:creationId xmlns:a16="http://schemas.microsoft.com/office/drawing/2014/main" id="{A49639A2-3432-60DC-8DEA-C77255986D31}"/>
              </a:ext>
            </a:extLst>
          </p:cNvPr>
          <p:cNvSpPr>
            <a:spLocks noGrp="1"/>
          </p:cNvSpPr>
          <p:nvPr>
            <p:ph type="sldNum" sz="quarter" idx="10"/>
          </p:nvPr>
        </p:nvSpPr>
        <p:spPr/>
        <p:txBody>
          <a:bodyPr/>
          <a:lstStyle/>
          <a:p>
            <a:fld id="{4FAB73BC-B049-4115-A692-8D63A059BFB8}" type="slidenum">
              <a:rPr lang="en-US" smtClean="0"/>
              <a:pPr/>
              <a:t>103</a:t>
            </a:fld>
            <a:endParaRPr lang="en-US"/>
          </a:p>
        </p:txBody>
      </p:sp>
      <p:sp>
        <p:nvSpPr>
          <p:cNvPr id="4" name="Content Placeholder 3">
            <a:extLst>
              <a:ext uri="{FF2B5EF4-FFF2-40B4-BE49-F238E27FC236}">
                <a16:creationId xmlns:a16="http://schemas.microsoft.com/office/drawing/2014/main" id="{601D94DB-7975-0FBA-32F5-233137AEC316}"/>
              </a:ext>
            </a:extLst>
          </p:cNvPr>
          <p:cNvSpPr>
            <a:spLocks noGrp="1"/>
          </p:cNvSpPr>
          <p:nvPr>
            <p:ph sz="quarter" idx="11"/>
          </p:nvPr>
        </p:nvSpPr>
        <p:spPr>
          <a:xfrm>
            <a:off x="425302" y="1409700"/>
            <a:ext cx="11568224" cy="4610100"/>
          </a:xfrm>
        </p:spPr>
        <p:txBody>
          <a:bodyPr>
            <a:normAutofit/>
          </a:bodyPr>
          <a:lstStyle/>
          <a:p>
            <a:pPr marL="457200" indent="-457200">
              <a:lnSpc>
                <a:spcPct val="110000"/>
              </a:lnSpc>
              <a:buAutoNum type="arabicPeriod"/>
            </a:pPr>
            <a:r>
              <a:rPr lang="en-US" dirty="0"/>
              <a:t>Test Accuracy Ratio (TAR) based evaluation		</a:t>
            </a:r>
            <a:r>
              <a:rPr lang="en-US" b="1" dirty="0">
                <a:solidFill>
                  <a:schemeClr val="tx2"/>
                </a:solidFill>
              </a:rPr>
              <a:t>Clarified calculation, +examples</a:t>
            </a:r>
            <a:endParaRPr lang="en-US" b="1" dirty="0"/>
          </a:p>
          <a:p>
            <a:pPr marL="669798" lvl="1" indent="-285750">
              <a:lnSpc>
                <a:spcPct val="110000"/>
              </a:lnSpc>
              <a:buFont typeface="Arial" panose="020B0604020202020204" pitchFamily="34" charset="0"/>
              <a:buChar char="•"/>
            </a:pPr>
            <a:r>
              <a:rPr lang="en-US" dirty="0"/>
              <a:t>	Two-sided Tolerances					</a:t>
            </a:r>
            <a:r>
              <a:rPr lang="en-US" sz="2000" dirty="0"/>
              <a:t>No Change</a:t>
            </a:r>
          </a:p>
          <a:p>
            <a:pPr marL="669798" lvl="1" indent="-285750">
              <a:lnSpc>
                <a:spcPct val="110000"/>
              </a:lnSpc>
              <a:buFont typeface="Arial" panose="020B0604020202020204" pitchFamily="34" charset="0"/>
              <a:buChar char="•"/>
            </a:pPr>
            <a:r>
              <a:rPr lang="en-US" dirty="0"/>
              <a:t>	One-sided Tolerances					</a:t>
            </a:r>
            <a:r>
              <a:rPr lang="en-US" sz="2000" b="1" dirty="0">
                <a:solidFill>
                  <a:srgbClr val="339A2E"/>
                </a:solidFill>
              </a:rPr>
              <a:t>Defined TAR-based options</a:t>
            </a:r>
          </a:p>
          <a:p>
            <a:pPr marL="457200" indent="-457200">
              <a:lnSpc>
                <a:spcPct val="110000"/>
              </a:lnSpc>
              <a:buAutoNum type="arabicPeriod"/>
            </a:pPr>
            <a:endParaRPr lang="en-US" dirty="0"/>
          </a:p>
          <a:p>
            <a:pPr marL="457200" indent="-457200">
              <a:lnSpc>
                <a:spcPct val="110000"/>
              </a:lnSpc>
              <a:buAutoNum type="arabicPeriod"/>
            </a:pPr>
            <a:r>
              <a:rPr lang="en-US" dirty="0"/>
              <a:t>Specification of acceptance equipment in drawing		</a:t>
            </a:r>
            <a:r>
              <a:rPr lang="en-US" b="1" dirty="0">
                <a:solidFill>
                  <a:schemeClr val="tx2"/>
                </a:solidFill>
              </a:rPr>
              <a:t>Clarifications</a:t>
            </a:r>
          </a:p>
          <a:p>
            <a:pPr marL="457200" indent="-457200">
              <a:lnSpc>
                <a:spcPct val="110000"/>
              </a:lnSpc>
              <a:buAutoNum type="arabicPeriod"/>
            </a:pPr>
            <a:endParaRPr lang="en-US" dirty="0"/>
          </a:p>
          <a:p>
            <a:pPr marL="457200" indent="-457200">
              <a:lnSpc>
                <a:spcPct val="110000"/>
              </a:lnSpc>
              <a:buAutoNum type="arabicPeriod"/>
            </a:pPr>
            <a:r>
              <a:rPr lang="en-US" dirty="0"/>
              <a:t>Direct evaluation of false accept risk			</a:t>
            </a:r>
            <a:r>
              <a:rPr lang="en-US" b="1" dirty="0">
                <a:solidFill>
                  <a:srgbClr val="339A2E"/>
                </a:solidFill>
              </a:rPr>
              <a:t>New option</a:t>
            </a:r>
          </a:p>
          <a:p>
            <a:pPr marL="457200" indent="-457200">
              <a:lnSpc>
                <a:spcPct val="110000"/>
              </a:lnSpc>
              <a:buAutoNum type="arabicPeriod"/>
            </a:pPr>
            <a:endParaRPr lang="en-US" b="1" dirty="0">
              <a:solidFill>
                <a:srgbClr val="339A2E"/>
              </a:solidFill>
            </a:endParaRPr>
          </a:p>
          <a:p>
            <a:pPr marL="457200" indent="-457200">
              <a:lnSpc>
                <a:spcPct val="110000"/>
              </a:lnSpc>
              <a:buAutoNum type="arabicPeriod"/>
            </a:pPr>
            <a:endParaRPr lang="en-US" b="1" dirty="0">
              <a:solidFill>
                <a:srgbClr val="339A2E"/>
              </a:solidFill>
            </a:endParaRPr>
          </a:p>
          <a:p>
            <a:pPr lvl="1" indent="0">
              <a:buNone/>
            </a:pPr>
            <a:endParaRPr lang="en-US" dirty="0">
              <a:solidFill>
                <a:srgbClr val="FF0000"/>
              </a:solidFill>
            </a:endParaRPr>
          </a:p>
          <a:p>
            <a:endParaRPr lang="en-US" dirty="0"/>
          </a:p>
        </p:txBody>
      </p:sp>
    </p:spTree>
    <p:extLst>
      <p:ext uri="{BB962C8B-B14F-4D97-AF65-F5344CB8AC3E}">
        <p14:creationId xmlns:p14="http://schemas.microsoft.com/office/powerpoint/2010/main" val="177006225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DF592D-5295-C49B-1ADA-37AC55B382C5}"/>
              </a:ext>
            </a:extLst>
          </p:cNvPr>
          <p:cNvSpPr>
            <a:spLocks noGrp="1"/>
          </p:cNvSpPr>
          <p:nvPr>
            <p:ph type="title"/>
          </p:nvPr>
        </p:nvSpPr>
        <p:spPr/>
        <p:txBody>
          <a:bodyPr/>
          <a:lstStyle/>
          <a:p>
            <a:r>
              <a:rPr lang="en-US" dirty="0"/>
              <a:t>R028 Options (Effective August 2025)</a:t>
            </a:r>
          </a:p>
        </p:txBody>
      </p:sp>
      <p:sp>
        <p:nvSpPr>
          <p:cNvPr id="3" name="Slide Number Placeholder 2">
            <a:extLst>
              <a:ext uri="{FF2B5EF4-FFF2-40B4-BE49-F238E27FC236}">
                <a16:creationId xmlns:a16="http://schemas.microsoft.com/office/drawing/2014/main" id="{BEE0D889-0468-DCAF-6E9C-B9C96F3AEB9D}"/>
              </a:ext>
            </a:extLst>
          </p:cNvPr>
          <p:cNvSpPr>
            <a:spLocks noGrp="1"/>
          </p:cNvSpPr>
          <p:nvPr>
            <p:ph type="sldNum" sz="quarter" idx="10"/>
          </p:nvPr>
        </p:nvSpPr>
        <p:spPr/>
        <p:txBody>
          <a:bodyPr/>
          <a:lstStyle/>
          <a:p>
            <a:fld id="{4FAB73BC-B049-4115-A692-8D63A059BFB8}" type="slidenum">
              <a:rPr lang="en-US" smtClean="0"/>
              <a:pPr/>
              <a:t>104</a:t>
            </a:fld>
            <a:endParaRPr lang="en-US"/>
          </a:p>
        </p:txBody>
      </p:sp>
      <p:sp>
        <p:nvSpPr>
          <p:cNvPr id="4" name="Content Placeholder 3">
            <a:extLst>
              <a:ext uri="{FF2B5EF4-FFF2-40B4-BE49-F238E27FC236}">
                <a16:creationId xmlns:a16="http://schemas.microsoft.com/office/drawing/2014/main" id="{C0CDA70C-07A6-139F-5867-D52F91EB0E39}"/>
              </a:ext>
            </a:extLst>
          </p:cNvPr>
          <p:cNvSpPr>
            <a:spLocks noGrp="1"/>
          </p:cNvSpPr>
          <p:nvPr>
            <p:ph sz="quarter" idx="11"/>
          </p:nvPr>
        </p:nvSpPr>
        <p:spPr/>
        <p:txBody>
          <a:bodyPr/>
          <a:lstStyle/>
          <a:p>
            <a:r>
              <a:rPr lang="en-US" dirty="0"/>
              <a:t>Appendix H lists options for achieving 2% global PFA (or 1% if working at 95% ITP):</a:t>
            </a:r>
          </a:p>
          <a:p>
            <a:pPr marL="342900" indent="-342900">
              <a:buFont typeface="Arial" panose="020B0604020202020204" pitchFamily="34" charset="0"/>
              <a:buChar char="•"/>
            </a:pPr>
            <a:r>
              <a:rPr lang="en-US" dirty="0"/>
              <a:t>Calculate global PFA directly and ensure &lt; 2%</a:t>
            </a:r>
          </a:p>
          <a:p>
            <a:pPr marL="342900" indent="-342900">
              <a:buFont typeface="Arial" panose="020B0604020202020204" pitchFamily="34" charset="0"/>
              <a:buChar char="•"/>
            </a:pPr>
            <a:r>
              <a:rPr lang="en-US" dirty="0"/>
              <a:t>Ensure worst-case specific risk is less than 2% (always apply U95 guardband)</a:t>
            </a:r>
          </a:p>
          <a:p>
            <a:pPr marL="342900" indent="-342900">
              <a:buFont typeface="Arial" panose="020B0604020202020204" pitchFamily="34" charset="0"/>
              <a:buChar char="•"/>
            </a:pPr>
            <a:r>
              <a:rPr lang="en-US" dirty="0"/>
              <a:t>TUR &gt; 4</a:t>
            </a:r>
          </a:p>
          <a:p>
            <a:pPr marL="342900" indent="-342900">
              <a:buFont typeface="Arial" panose="020B0604020202020204" pitchFamily="34" charset="0"/>
              <a:buChar char="•"/>
            </a:pPr>
            <a:r>
              <a:rPr lang="en-US" dirty="0"/>
              <a:t>1.5 &lt; TUR &lt; 4 with RDS guardband</a:t>
            </a:r>
          </a:p>
          <a:p>
            <a:pPr marL="342900" indent="-342900">
              <a:buFont typeface="Arial" panose="020B0604020202020204" pitchFamily="34" charset="0"/>
              <a:buChar char="•"/>
            </a:pPr>
            <a:r>
              <a:rPr lang="en-US" dirty="0"/>
              <a:t>One-sided tolerance “modified TUR”</a:t>
            </a:r>
          </a:p>
          <a:p>
            <a:pPr marL="342900" indent="-342900">
              <a:buFont typeface="Arial" panose="020B0604020202020204" pitchFamily="34" charset="0"/>
              <a:buChar char="•"/>
            </a:pPr>
            <a:r>
              <a:rPr lang="en-US" dirty="0"/>
              <a:t>Biased guardband table (option 3.c) – Always </a:t>
            </a:r>
            <a:r>
              <a:rPr lang="en-US" dirty="0" err="1"/>
              <a:t>guardbands</a:t>
            </a:r>
            <a:r>
              <a:rPr lang="en-US" dirty="0"/>
              <a:t> but works with bias</a:t>
            </a:r>
          </a:p>
        </p:txBody>
      </p:sp>
    </p:spTree>
    <p:extLst>
      <p:ext uri="{BB962C8B-B14F-4D97-AF65-F5344CB8AC3E}">
        <p14:creationId xmlns:p14="http://schemas.microsoft.com/office/powerpoint/2010/main" val="2150698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AE4D49-8A8C-4282-8F5D-F4618502ED0E}"/>
              </a:ext>
            </a:extLst>
          </p:cNvPr>
          <p:cNvSpPr>
            <a:spLocks noGrp="1"/>
          </p:cNvSpPr>
          <p:nvPr>
            <p:ph type="title"/>
          </p:nvPr>
        </p:nvSpPr>
        <p:spPr/>
        <p:txBody>
          <a:bodyPr/>
          <a:lstStyle/>
          <a:p>
            <a:r>
              <a:rPr lang="en-US"/>
              <a:t>Back to Measurement Assurance Plans</a:t>
            </a:r>
          </a:p>
        </p:txBody>
      </p:sp>
      <p:sp>
        <p:nvSpPr>
          <p:cNvPr id="3" name="Slide Number Placeholder 2">
            <a:extLst>
              <a:ext uri="{FF2B5EF4-FFF2-40B4-BE49-F238E27FC236}">
                <a16:creationId xmlns:a16="http://schemas.microsoft.com/office/drawing/2014/main" id="{771340DD-11CB-4498-9178-732C3B0F9953}"/>
              </a:ext>
            </a:extLst>
          </p:cNvPr>
          <p:cNvSpPr>
            <a:spLocks noGrp="1"/>
          </p:cNvSpPr>
          <p:nvPr>
            <p:ph type="sldNum" sz="quarter" idx="10"/>
          </p:nvPr>
        </p:nvSpPr>
        <p:spPr/>
        <p:txBody>
          <a:bodyPr/>
          <a:lstStyle/>
          <a:p>
            <a:fld id="{4FAB73BC-B049-4115-A692-8D63A059BFB8}" type="slidenum">
              <a:rPr lang="en-US" smtClean="0"/>
              <a:pPr/>
              <a:t>105</a:t>
            </a:fld>
            <a:endParaRPr lang="en-US"/>
          </a:p>
        </p:txBody>
      </p:sp>
      <p:sp>
        <p:nvSpPr>
          <p:cNvPr id="4" name="Content Placeholder 3">
            <a:extLst>
              <a:ext uri="{FF2B5EF4-FFF2-40B4-BE49-F238E27FC236}">
                <a16:creationId xmlns:a16="http://schemas.microsoft.com/office/drawing/2014/main" id="{C0E636C4-8A48-4475-BF64-89D1927FE803}"/>
              </a:ext>
            </a:extLst>
          </p:cNvPr>
          <p:cNvSpPr>
            <a:spLocks noGrp="1"/>
          </p:cNvSpPr>
          <p:nvPr>
            <p:ph sz="quarter" idx="11"/>
          </p:nvPr>
        </p:nvSpPr>
        <p:spPr/>
        <p:txBody>
          <a:bodyPr/>
          <a:lstStyle/>
          <a:p>
            <a:pPr lvl="1">
              <a:buFont typeface="Arial" panose="020B0604020202020204" pitchFamily="34" charset="0"/>
              <a:buChar char="•"/>
            </a:pPr>
            <a:r>
              <a:rPr lang="en-US" sz="2400"/>
              <a:t>Use TUR if its assumptions are justified</a:t>
            </a:r>
          </a:p>
          <a:p>
            <a:pPr lvl="1">
              <a:buFont typeface="Arial" panose="020B0604020202020204" pitchFamily="34" charset="0"/>
              <a:buChar char="•"/>
            </a:pPr>
            <a:endParaRPr lang="en-US" sz="2400"/>
          </a:p>
          <a:p>
            <a:pPr lvl="1">
              <a:buFont typeface="Arial" panose="020B0604020202020204" pitchFamily="34" charset="0"/>
              <a:buChar char="•"/>
            </a:pPr>
            <a:r>
              <a:rPr lang="en-US" sz="2400"/>
              <a:t>If not, evaluate false accept/reject and/or worst-case probability of conformance to determine if risk is acceptable</a:t>
            </a:r>
          </a:p>
          <a:p>
            <a:endParaRPr lang="en-US" sz="2800"/>
          </a:p>
          <a:p>
            <a:endParaRPr lang="en-US"/>
          </a:p>
        </p:txBody>
      </p:sp>
      <p:graphicFrame>
        <p:nvGraphicFramePr>
          <p:cNvPr id="5" name="Table 4">
            <a:extLst>
              <a:ext uri="{FF2B5EF4-FFF2-40B4-BE49-F238E27FC236}">
                <a16:creationId xmlns:a16="http://schemas.microsoft.com/office/drawing/2014/main" id="{FE7BC92A-62EB-4A85-8130-6A615AFC34D2}"/>
              </a:ext>
            </a:extLst>
          </p:cNvPr>
          <p:cNvGraphicFramePr>
            <a:graphicFrameLocks noGrp="1"/>
          </p:cNvGraphicFramePr>
          <p:nvPr>
            <p:extLst>
              <p:ext uri="{D42A27DB-BD31-4B8C-83A1-F6EECF244321}">
                <p14:modId xmlns:p14="http://schemas.microsoft.com/office/powerpoint/2010/main" val="708924247"/>
              </p:ext>
            </p:extLst>
          </p:nvPr>
        </p:nvGraphicFramePr>
        <p:xfrm>
          <a:off x="64951" y="3429000"/>
          <a:ext cx="12000925" cy="2522482"/>
        </p:xfrm>
        <a:graphic>
          <a:graphicData uri="http://schemas.openxmlformats.org/drawingml/2006/table">
            <a:tbl>
              <a:tblPr>
                <a:tableStyleId>{5C22544A-7EE6-4342-B048-85BDC9FD1C3A}</a:tableStyleId>
              </a:tblPr>
              <a:tblGrid>
                <a:gridCol w="1706441">
                  <a:extLst>
                    <a:ext uri="{9D8B030D-6E8A-4147-A177-3AD203B41FA5}">
                      <a16:colId xmlns:a16="http://schemas.microsoft.com/office/drawing/2014/main" val="2167065333"/>
                    </a:ext>
                  </a:extLst>
                </a:gridCol>
                <a:gridCol w="390842">
                  <a:extLst>
                    <a:ext uri="{9D8B030D-6E8A-4147-A177-3AD203B41FA5}">
                      <a16:colId xmlns:a16="http://schemas.microsoft.com/office/drawing/2014/main" val="1809066677"/>
                    </a:ext>
                  </a:extLst>
                </a:gridCol>
                <a:gridCol w="1036427">
                  <a:extLst>
                    <a:ext uri="{9D8B030D-6E8A-4147-A177-3AD203B41FA5}">
                      <a16:colId xmlns:a16="http://schemas.microsoft.com/office/drawing/2014/main" val="1253462415"/>
                    </a:ext>
                  </a:extLst>
                </a:gridCol>
                <a:gridCol w="1312110">
                  <a:extLst>
                    <a:ext uri="{9D8B030D-6E8A-4147-A177-3AD203B41FA5}">
                      <a16:colId xmlns:a16="http://schemas.microsoft.com/office/drawing/2014/main" val="468087412"/>
                    </a:ext>
                  </a:extLst>
                </a:gridCol>
                <a:gridCol w="1172524">
                  <a:extLst>
                    <a:ext uri="{9D8B030D-6E8A-4147-A177-3AD203B41FA5}">
                      <a16:colId xmlns:a16="http://schemas.microsoft.com/office/drawing/2014/main" val="2330199764"/>
                    </a:ext>
                  </a:extLst>
                </a:gridCol>
                <a:gridCol w="1214399">
                  <a:extLst>
                    <a:ext uri="{9D8B030D-6E8A-4147-A177-3AD203B41FA5}">
                      <a16:colId xmlns:a16="http://schemas.microsoft.com/office/drawing/2014/main" val="3061852029"/>
                    </a:ext>
                  </a:extLst>
                </a:gridCol>
                <a:gridCol w="2024001">
                  <a:extLst>
                    <a:ext uri="{9D8B030D-6E8A-4147-A177-3AD203B41FA5}">
                      <a16:colId xmlns:a16="http://schemas.microsoft.com/office/drawing/2014/main" val="1042082366"/>
                    </a:ext>
                  </a:extLst>
                </a:gridCol>
                <a:gridCol w="1144607">
                  <a:extLst>
                    <a:ext uri="{9D8B030D-6E8A-4147-A177-3AD203B41FA5}">
                      <a16:colId xmlns:a16="http://schemas.microsoft.com/office/drawing/2014/main" val="539431588"/>
                    </a:ext>
                  </a:extLst>
                </a:gridCol>
                <a:gridCol w="1088773">
                  <a:extLst>
                    <a:ext uri="{9D8B030D-6E8A-4147-A177-3AD203B41FA5}">
                      <a16:colId xmlns:a16="http://schemas.microsoft.com/office/drawing/2014/main" val="2234367495"/>
                    </a:ext>
                  </a:extLst>
                </a:gridCol>
                <a:gridCol w="910801">
                  <a:extLst>
                    <a:ext uri="{9D8B030D-6E8A-4147-A177-3AD203B41FA5}">
                      <a16:colId xmlns:a16="http://schemas.microsoft.com/office/drawing/2014/main" val="3517699098"/>
                    </a:ext>
                  </a:extLst>
                </a:gridCol>
              </a:tblGrid>
              <a:tr h="964006">
                <a:tc gridSpan="3">
                  <a:txBody>
                    <a:bodyPr/>
                    <a:lstStyle/>
                    <a:p>
                      <a:pPr algn="ctr" fontAlgn="ctr"/>
                      <a:r>
                        <a:rPr lang="en-US" sz="1100" u="none" strike="noStrike">
                          <a:effectLst/>
                          <a:latin typeface="Open Sans" panose="020B0606030504020204" pitchFamily="34" charset="0"/>
                          <a:ea typeface="Open Sans" panose="020B0606030504020204" pitchFamily="34" charset="0"/>
                          <a:cs typeface="Open Sans" panose="020B0606030504020204" pitchFamily="34" charset="0"/>
                        </a:rPr>
                        <a:t>Q1. What quantity are you measuring?</a:t>
                      </a:r>
                      <a:endParaRPr lang="en-US" sz="1100" b="0"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8782" marR="8782" marT="878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hMerge="1">
                  <a:txBody>
                    <a:bodyPr/>
                    <a:lstStyle/>
                    <a:p>
                      <a:endParaRPr lang="en-US"/>
                    </a:p>
                  </a:txBody>
                  <a:tcPr/>
                </a:tc>
                <a:tc hMerge="1">
                  <a:txBody>
                    <a:bodyPr/>
                    <a:lstStyle/>
                    <a:p>
                      <a:endParaRPr lang="en-US"/>
                    </a:p>
                  </a:txBody>
                  <a:tcPr/>
                </a:tc>
                <a:tc gridSpan="3">
                  <a:txBody>
                    <a:bodyPr/>
                    <a:lstStyle/>
                    <a:p>
                      <a:pPr algn="ctr" fontAlgn="ctr"/>
                      <a:r>
                        <a:rPr lang="en-US" sz="1100" u="none" strike="noStrike">
                          <a:effectLst/>
                          <a:latin typeface="Open Sans" panose="020B0606030504020204" pitchFamily="34" charset="0"/>
                          <a:ea typeface="Open Sans" panose="020B0606030504020204" pitchFamily="34" charset="0"/>
                          <a:cs typeface="Open Sans" panose="020B0606030504020204" pitchFamily="34" charset="0"/>
                        </a:rPr>
                        <a:t>Q2: How accurate do the measurements need to be?</a:t>
                      </a:r>
                      <a:endParaRPr lang="en-US" sz="1100" b="0"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8782" marR="8782" marT="878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hMerge="1">
                  <a:txBody>
                    <a:bodyPr/>
                    <a:lstStyle/>
                    <a:p>
                      <a:endParaRPr lang="en-US"/>
                    </a:p>
                  </a:txBody>
                  <a:tcPr/>
                </a:tc>
                <a:tc hMerge="1">
                  <a:txBody>
                    <a:bodyPr/>
                    <a:lstStyle/>
                    <a:p>
                      <a:endParaRPr lang="en-US"/>
                    </a:p>
                  </a:txBody>
                  <a:tcPr/>
                </a:tc>
                <a:tc gridSpan="4">
                  <a:txBody>
                    <a:bodyPr/>
                    <a:lstStyle/>
                    <a:p>
                      <a:pPr algn="ctr" fontAlgn="ctr"/>
                      <a:r>
                        <a:rPr lang="en-US" sz="1100" u="none" strike="noStrike">
                          <a:effectLst/>
                          <a:latin typeface="Open Sans" panose="020B0606030504020204" pitchFamily="34" charset="0"/>
                          <a:ea typeface="Open Sans" panose="020B0606030504020204" pitchFamily="34" charset="0"/>
                          <a:cs typeface="Open Sans" panose="020B0606030504020204" pitchFamily="34" charset="0"/>
                        </a:rPr>
                        <a:t>Q3: How will you ensure your equipment can make this measurement?</a:t>
                      </a:r>
                      <a:endParaRPr lang="en-US" sz="1100" b="0"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8782" marR="8782" marT="878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045599754"/>
                  </a:ext>
                </a:extLst>
              </a:tr>
              <a:tr h="964006">
                <a:tc>
                  <a:txBody>
                    <a:bodyPr/>
                    <a:lstStyle/>
                    <a:p>
                      <a:pPr algn="ctr" fontAlgn="ctr"/>
                      <a:r>
                        <a:rPr lang="en-US" sz="1100" u="none" strike="noStrike">
                          <a:effectLst/>
                          <a:latin typeface="Open Sans" panose="020B0606030504020204" pitchFamily="34" charset="0"/>
                          <a:ea typeface="Open Sans" panose="020B0606030504020204" pitchFamily="34" charset="0"/>
                          <a:cs typeface="Open Sans" panose="020B0606030504020204" pitchFamily="34" charset="0"/>
                        </a:rPr>
                        <a:t>Quantity Measured</a:t>
                      </a:r>
                      <a:endParaRPr lang="en-US" sz="1100" b="0"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8782" marR="8782" marT="878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fontAlgn="ctr"/>
                      <a:r>
                        <a:rPr lang="en-US" sz="1100" u="none" strike="noStrike">
                          <a:effectLst/>
                          <a:latin typeface="Open Sans" panose="020B0606030504020204" pitchFamily="34" charset="0"/>
                          <a:ea typeface="Open Sans" panose="020B0606030504020204" pitchFamily="34" charset="0"/>
                          <a:cs typeface="Open Sans" panose="020B0606030504020204" pitchFamily="34" charset="0"/>
                        </a:rPr>
                        <a:t>MC</a:t>
                      </a:r>
                      <a:endParaRPr lang="en-US" sz="1100" b="0"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8782" marR="8782" marT="878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fontAlgn="ctr"/>
                      <a:r>
                        <a:rPr lang="en-US" sz="1100" u="none" strike="noStrike">
                          <a:effectLst/>
                          <a:latin typeface="Open Sans" panose="020B0606030504020204" pitchFamily="34" charset="0"/>
                          <a:ea typeface="Open Sans" panose="020B0606030504020204" pitchFamily="34" charset="0"/>
                          <a:cs typeface="Open Sans" panose="020B0606030504020204" pitchFamily="34" charset="0"/>
                        </a:rPr>
                        <a:t>Requirement Number</a:t>
                      </a:r>
                      <a:endParaRPr lang="en-US" sz="1100" b="0"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8782" marR="8782" marT="878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fontAlgn="ctr"/>
                      <a:r>
                        <a:rPr lang="en-US" sz="1100" u="none" strike="noStrike">
                          <a:effectLst/>
                          <a:latin typeface="Open Sans" panose="020B0606030504020204" pitchFamily="34" charset="0"/>
                          <a:ea typeface="Open Sans" panose="020B0606030504020204" pitchFamily="34" charset="0"/>
                          <a:cs typeface="Open Sans" panose="020B0606030504020204" pitchFamily="34" charset="0"/>
                        </a:rPr>
                        <a:t>Value or Range of Values Measured</a:t>
                      </a:r>
                      <a:endParaRPr lang="en-US" sz="1100" b="0"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8782" marR="8782" marT="878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fontAlgn="ctr"/>
                      <a:r>
                        <a:rPr lang="en-US" sz="1100" u="none" strike="noStrike">
                          <a:effectLst/>
                          <a:latin typeface="Open Sans" panose="020B0606030504020204" pitchFamily="34" charset="0"/>
                          <a:ea typeface="Open Sans" panose="020B0606030504020204" pitchFamily="34" charset="0"/>
                          <a:cs typeface="Open Sans" panose="020B0606030504020204" pitchFamily="34" charset="0"/>
                        </a:rPr>
                        <a:t>Tolerance Limits</a:t>
                      </a:r>
                      <a:endParaRPr lang="en-US" sz="1100" b="0"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8782" marR="8782" marT="878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fontAlgn="ctr"/>
                      <a:r>
                        <a:rPr lang="en-US" sz="1100" u="none" strike="noStrike">
                          <a:effectLst/>
                          <a:latin typeface="Open Sans" panose="020B0606030504020204" pitchFamily="34" charset="0"/>
                          <a:ea typeface="Open Sans" panose="020B0606030504020204" pitchFamily="34" charset="0"/>
                          <a:cs typeface="Open Sans" panose="020B0606030504020204" pitchFamily="34" charset="0"/>
                        </a:rPr>
                        <a:t>Guardbanded Acceptance Limit</a:t>
                      </a:r>
                      <a:endParaRPr lang="en-US" sz="1100" b="0"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8782" marR="8782" marT="878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fontAlgn="ctr"/>
                      <a:r>
                        <a:rPr lang="en-US" sz="1100" u="none" strike="noStrike">
                          <a:effectLst/>
                          <a:latin typeface="Open Sans" panose="020B0606030504020204" pitchFamily="34" charset="0"/>
                          <a:ea typeface="Open Sans" panose="020B0606030504020204" pitchFamily="34" charset="0"/>
                          <a:cs typeface="Open Sans" panose="020B0606030504020204" pitchFamily="34" charset="0"/>
                        </a:rPr>
                        <a:t>Equipment Used (M&amp;TE)</a:t>
                      </a:r>
                      <a:endParaRPr lang="en-US" sz="1100" b="0"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8782" marR="8782" marT="878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fontAlgn="ctr"/>
                      <a:r>
                        <a:rPr lang="en-US" sz="1100" u="none" strike="noStrike">
                          <a:effectLst/>
                          <a:latin typeface="Open Sans" panose="020B0606030504020204" pitchFamily="34" charset="0"/>
                          <a:ea typeface="Open Sans" panose="020B0606030504020204" pitchFamily="34" charset="0"/>
                          <a:cs typeface="Open Sans" panose="020B0606030504020204" pitchFamily="34" charset="0"/>
                        </a:rPr>
                        <a:t>Measurement Uncertainty</a:t>
                      </a:r>
                      <a:endParaRPr lang="en-US" sz="1100" b="0"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8782" marR="8782" marT="878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fontAlgn="ctr"/>
                      <a:r>
                        <a:rPr lang="en-US" sz="1100" u="none" strike="noStrike">
                          <a:effectLst/>
                          <a:latin typeface="Open Sans" panose="020B0606030504020204" pitchFamily="34" charset="0"/>
                          <a:ea typeface="Open Sans" panose="020B0606030504020204" pitchFamily="34" charset="0"/>
                          <a:cs typeface="Open Sans" panose="020B0606030504020204" pitchFamily="34" charset="0"/>
                        </a:rPr>
                        <a:t>TUR</a:t>
                      </a:r>
                      <a:br>
                        <a:rPr lang="en-US" sz="1100" u="none" strike="noStrike">
                          <a:effectLst/>
                          <a:latin typeface="Open Sans" panose="020B0606030504020204" pitchFamily="34" charset="0"/>
                          <a:ea typeface="Open Sans" panose="020B0606030504020204" pitchFamily="34" charset="0"/>
                          <a:cs typeface="Open Sans" panose="020B0606030504020204" pitchFamily="34" charset="0"/>
                        </a:rPr>
                      </a:br>
                      <a:r>
                        <a:rPr lang="en-US" sz="1100" u="none" strike="noStrike">
                          <a:effectLst/>
                          <a:latin typeface="Open Sans" panose="020B0606030504020204" pitchFamily="34" charset="0"/>
                          <a:ea typeface="Open Sans" panose="020B0606030504020204" pitchFamily="34" charset="0"/>
                          <a:cs typeface="Open Sans" panose="020B0606030504020204" pitchFamily="34" charset="0"/>
                        </a:rPr>
                        <a:t> (&gt;4 desired)</a:t>
                      </a:r>
                      <a:endParaRPr lang="en-US" sz="1100" b="0"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8782" marR="8782" marT="878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fontAlgn="ctr"/>
                      <a:r>
                        <a:rPr lang="en-US" sz="1100" u="none" strike="noStrike">
                          <a:effectLst/>
                          <a:latin typeface="Open Sans" panose="020B0606030504020204" pitchFamily="34" charset="0"/>
                          <a:ea typeface="Open Sans" panose="020B0606030504020204" pitchFamily="34" charset="0"/>
                          <a:cs typeface="Open Sans" panose="020B0606030504020204" pitchFamily="34" charset="0"/>
                        </a:rPr>
                        <a:t>Calibrate (Yes/No)</a:t>
                      </a:r>
                      <a:endParaRPr lang="en-US" sz="1100" b="0"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8782" marR="8782" marT="878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2154363733"/>
                  </a:ext>
                </a:extLst>
              </a:tr>
              <a:tr h="594470">
                <a:tc>
                  <a:txBody>
                    <a:bodyPr/>
                    <a:lstStyle/>
                    <a:p>
                      <a:pPr algn="ctr" fontAlgn="ctr"/>
                      <a:endParaRPr lang="en-US" sz="1100" b="0"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8782" marR="8782" marT="878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endParaRPr lang="en-US" sz="1100" b="0"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8782" marR="8782" marT="878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endParaRPr lang="en-US" sz="1100" b="0"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8782" marR="8782" marT="878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endParaRPr lang="en-US" sz="1100" b="0"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8782" marR="8782" marT="878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endParaRPr lang="en-US" sz="1100" b="0"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8782" marR="8782" marT="878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endParaRPr lang="en-US" sz="1100" b="0"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8782" marR="8782" marT="878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endParaRPr lang="en-US" sz="1100" b="0"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8782" marR="8782" marT="878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endParaRPr lang="en-US" sz="1100" b="0"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8782" marR="8782" marT="878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endParaRPr lang="en-US" sz="1100" b="0"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8782" marR="8782" marT="878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endParaRPr lang="en-US" sz="1100" b="0"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8782" marR="8782" marT="878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27781679"/>
                  </a:ext>
                </a:extLst>
              </a:tr>
            </a:tbl>
          </a:graphicData>
        </a:graphic>
      </p:graphicFrame>
    </p:spTree>
    <p:extLst>
      <p:ext uri="{BB962C8B-B14F-4D97-AF65-F5344CB8AC3E}">
        <p14:creationId xmlns:p14="http://schemas.microsoft.com/office/powerpoint/2010/main" val="42412062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86292-BD79-4D96-B321-B59E65A48267}"/>
              </a:ext>
            </a:extLst>
          </p:cNvPr>
          <p:cNvSpPr>
            <a:spLocks noGrp="1"/>
          </p:cNvSpPr>
          <p:nvPr>
            <p:ph type="title"/>
          </p:nvPr>
        </p:nvSpPr>
        <p:spPr/>
        <p:txBody>
          <a:bodyPr/>
          <a:lstStyle/>
          <a:p>
            <a:r>
              <a:rPr lang="en-US"/>
              <a:t>Bottom line</a:t>
            </a:r>
          </a:p>
        </p:txBody>
      </p:sp>
      <p:sp>
        <p:nvSpPr>
          <p:cNvPr id="3" name="Slide Number Placeholder 2">
            <a:extLst>
              <a:ext uri="{FF2B5EF4-FFF2-40B4-BE49-F238E27FC236}">
                <a16:creationId xmlns:a16="http://schemas.microsoft.com/office/drawing/2014/main" id="{4BB0BDF5-D79D-4E3F-9B63-D830D9DD39F4}"/>
              </a:ext>
            </a:extLst>
          </p:cNvPr>
          <p:cNvSpPr>
            <a:spLocks noGrp="1"/>
          </p:cNvSpPr>
          <p:nvPr>
            <p:ph type="sldNum" sz="quarter" idx="10"/>
          </p:nvPr>
        </p:nvSpPr>
        <p:spPr/>
        <p:txBody>
          <a:bodyPr/>
          <a:lstStyle/>
          <a:p>
            <a:fld id="{4FAB73BC-B049-4115-A692-8D63A059BFB8}" type="slidenum">
              <a:rPr lang="en-US" smtClean="0"/>
              <a:pPr/>
              <a:t>106</a:t>
            </a:fld>
            <a:endParaRPr lang="en-US"/>
          </a:p>
        </p:txBody>
      </p:sp>
      <p:sp>
        <p:nvSpPr>
          <p:cNvPr id="4" name="Content Placeholder 3">
            <a:extLst>
              <a:ext uri="{FF2B5EF4-FFF2-40B4-BE49-F238E27FC236}">
                <a16:creationId xmlns:a16="http://schemas.microsoft.com/office/drawing/2014/main" id="{52CAD603-327E-4D36-AB3D-06F839D95BEF}"/>
              </a:ext>
            </a:extLst>
          </p:cNvPr>
          <p:cNvSpPr>
            <a:spLocks noGrp="1"/>
          </p:cNvSpPr>
          <p:nvPr>
            <p:ph sz="quarter" idx="11"/>
          </p:nvPr>
        </p:nvSpPr>
        <p:spPr/>
        <p:txBody>
          <a:bodyPr/>
          <a:lstStyle/>
          <a:p>
            <a:r>
              <a:rPr lang="en-US" b="1"/>
              <a:t>How you evaluate risk and assign acceptance limits all depends on what data is available and how much risk, either global or specific, is acceptable for the given application.</a:t>
            </a:r>
          </a:p>
          <a:p>
            <a:endParaRPr lang="en-US"/>
          </a:p>
        </p:txBody>
      </p:sp>
      <p:pic>
        <p:nvPicPr>
          <p:cNvPr id="5" name="Graphic 4">
            <a:extLst>
              <a:ext uri="{FF2B5EF4-FFF2-40B4-BE49-F238E27FC236}">
                <a16:creationId xmlns:a16="http://schemas.microsoft.com/office/drawing/2014/main" id="{4B4B4B3D-542A-4248-BFA8-CB80D656D31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667046" y="2320305"/>
            <a:ext cx="4857908" cy="3886327"/>
          </a:xfrm>
          <a:prstGeom prst="rect">
            <a:avLst/>
          </a:prstGeom>
        </p:spPr>
      </p:pic>
      <p:sp>
        <p:nvSpPr>
          <p:cNvPr id="6" name="TextBox 5">
            <a:extLst>
              <a:ext uri="{FF2B5EF4-FFF2-40B4-BE49-F238E27FC236}">
                <a16:creationId xmlns:a16="http://schemas.microsoft.com/office/drawing/2014/main" id="{40DCD940-5240-43F7-640E-4A6E2B33F065}"/>
              </a:ext>
            </a:extLst>
          </p:cNvPr>
          <p:cNvSpPr txBox="1"/>
          <p:nvPr/>
        </p:nvSpPr>
        <p:spPr>
          <a:xfrm>
            <a:off x="170120" y="6393464"/>
            <a:ext cx="8047605" cy="365125"/>
          </a:xfrm>
          <a:prstGeom prst="rect">
            <a:avLst/>
          </a:prstGeom>
        </p:spPr>
        <p:txBody>
          <a:bodyPr vert="horz" wrap="none" lIns="91440" tIns="45720" rIns="91440" bIns="45720" rtlCol="0">
            <a:noAutofit/>
          </a:bodyPr>
          <a:lstStyle/>
          <a:p>
            <a:pPr algn="l"/>
            <a:r>
              <a:rPr lang="en-US" sz="1400" dirty="0">
                <a:solidFill>
                  <a:schemeClr val="accent5"/>
                </a:solidFill>
                <a:latin typeface="Open Sans "/>
              </a:rPr>
              <a:t>Coming soon: PSL’s “Smart MAP” Excel Template that calculates PFA and PFA-target </a:t>
            </a:r>
            <a:r>
              <a:rPr lang="en-US" sz="1400" dirty="0" err="1">
                <a:solidFill>
                  <a:schemeClr val="accent5"/>
                </a:solidFill>
                <a:latin typeface="Open Sans "/>
              </a:rPr>
              <a:t>guardbands</a:t>
            </a:r>
            <a:r>
              <a:rPr lang="en-US" sz="1400" dirty="0">
                <a:solidFill>
                  <a:schemeClr val="accent5"/>
                </a:solidFill>
                <a:latin typeface="Open Sans "/>
              </a:rPr>
              <a:t> right in your MAP!</a:t>
            </a:r>
          </a:p>
        </p:txBody>
      </p:sp>
    </p:spTree>
    <p:extLst>
      <p:ext uri="{BB962C8B-B14F-4D97-AF65-F5344CB8AC3E}">
        <p14:creationId xmlns:p14="http://schemas.microsoft.com/office/powerpoint/2010/main" val="3395736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5BCD8-D0AA-49EE-BD08-B321C9570F87}"/>
              </a:ext>
            </a:extLst>
          </p:cNvPr>
          <p:cNvSpPr>
            <a:spLocks noGrp="1"/>
          </p:cNvSpPr>
          <p:nvPr>
            <p:ph type="title"/>
          </p:nvPr>
        </p:nvSpPr>
        <p:spPr/>
        <p:txBody>
          <a:bodyPr/>
          <a:lstStyle/>
          <a:p>
            <a:r>
              <a:rPr lang="en-US"/>
              <a:t>References</a:t>
            </a:r>
          </a:p>
        </p:txBody>
      </p:sp>
      <p:sp>
        <p:nvSpPr>
          <p:cNvPr id="3" name="Slide Number Placeholder 2">
            <a:extLst>
              <a:ext uri="{FF2B5EF4-FFF2-40B4-BE49-F238E27FC236}">
                <a16:creationId xmlns:a16="http://schemas.microsoft.com/office/drawing/2014/main" id="{DFE57999-F256-41C1-A99D-A2CD9C108D98}"/>
              </a:ext>
            </a:extLst>
          </p:cNvPr>
          <p:cNvSpPr>
            <a:spLocks noGrp="1"/>
          </p:cNvSpPr>
          <p:nvPr>
            <p:ph type="sldNum" sz="quarter" idx="10"/>
          </p:nvPr>
        </p:nvSpPr>
        <p:spPr/>
        <p:txBody>
          <a:bodyPr/>
          <a:lstStyle/>
          <a:p>
            <a:fld id="{4FAB73BC-B049-4115-A692-8D63A059BFB8}" type="slidenum">
              <a:rPr lang="en-US" smtClean="0"/>
              <a:pPr/>
              <a:t>107</a:t>
            </a:fld>
            <a:endParaRPr lang="en-US"/>
          </a:p>
        </p:txBody>
      </p:sp>
      <p:sp>
        <p:nvSpPr>
          <p:cNvPr id="4" name="Content Placeholder 3">
            <a:extLst>
              <a:ext uri="{FF2B5EF4-FFF2-40B4-BE49-F238E27FC236}">
                <a16:creationId xmlns:a16="http://schemas.microsoft.com/office/drawing/2014/main" id="{64DB5C54-3568-40E5-BD4B-6F275AACDBD3}"/>
              </a:ext>
            </a:extLst>
          </p:cNvPr>
          <p:cNvSpPr>
            <a:spLocks noGrp="1"/>
          </p:cNvSpPr>
          <p:nvPr>
            <p:ph sz="quarter" idx="11"/>
          </p:nvPr>
        </p:nvSpPr>
        <p:spPr>
          <a:xfrm>
            <a:off x="647700" y="1409699"/>
            <a:ext cx="11049000" cy="5061687"/>
          </a:xfrm>
        </p:spPr>
        <p:txBody>
          <a:bodyPr>
            <a:normAutofit fontScale="85000" lnSpcReduction="20000"/>
          </a:bodyPr>
          <a:lstStyle/>
          <a:p>
            <a:r>
              <a:rPr lang="en-US"/>
              <a:t>Evaluation of measurement data – the role of measurement uncertainty in conformity assessment. JCGM 106:2012.</a:t>
            </a:r>
          </a:p>
          <a:p>
            <a:r>
              <a:rPr lang="en-US"/>
              <a:t>S. Crowder, C. Delker, E. Forrest, N. Martin. </a:t>
            </a:r>
            <a:r>
              <a:rPr lang="en-US" i="1"/>
              <a:t>Introduction to Statistics in Metrology</a:t>
            </a:r>
            <a:r>
              <a:rPr lang="en-US"/>
              <a:t>. Springer, 2020.</a:t>
            </a:r>
          </a:p>
          <a:p>
            <a:r>
              <a:rPr lang="en-US"/>
              <a:t>M. </a:t>
            </a:r>
            <a:r>
              <a:rPr lang="en-US" err="1"/>
              <a:t>Dobbert</a:t>
            </a:r>
            <a:r>
              <a:rPr lang="en-US"/>
              <a:t>. A guard-band strategy for managing false accept risk. NCSL Workshop &amp; Symposium 2008.</a:t>
            </a:r>
          </a:p>
          <a:p>
            <a:r>
              <a:rPr lang="en-US"/>
              <a:t>M. </a:t>
            </a:r>
            <a:r>
              <a:rPr lang="en-US" err="1"/>
              <a:t>Dobbert</a:t>
            </a:r>
            <a:r>
              <a:rPr lang="en-US"/>
              <a:t>. Understanding measurement risk. NCSL Workshop &amp; Symposium 2007.</a:t>
            </a:r>
          </a:p>
          <a:p>
            <a:r>
              <a:rPr lang="en-US"/>
              <a:t>R. Stern, J. </a:t>
            </a:r>
            <a:r>
              <a:rPr lang="en-US" err="1"/>
              <a:t>Harben</a:t>
            </a:r>
            <a:r>
              <a:rPr lang="en-US"/>
              <a:t>. Decision rule reporting to comply with ISO/IEC 17025. NCSL Workshop &amp; Symposium 2017.</a:t>
            </a:r>
          </a:p>
          <a:p>
            <a:r>
              <a:rPr lang="en-US"/>
              <a:t>D. Deaver. How to maintain your confidence in a world of declining test uncertainty ratios. NCSL Workshop &amp; Symposium 1993.</a:t>
            </a:r>
          </a:p>
          <a:p>
            <a:r>
              <a:rPr lang="en-US"/>
              <a:t>R. Easterling, M. Johnson, T. </a:t>
            </a:r>
            <a:r>
              <a:rPr lang="en-US" err="1"/>
              <a:t>Bement</a:t>
            </a:r>
            <a:r>
              <a:rPr lang="en-US"/>
              <a:t>, C. </a:t>
            </a:r>
            <a:r>
              <a:rPr lang="en-US" err="1"/>
              <a:t>Nachtsheim</a:t>
            </a:r>
            <a:r>
              <a:rPr lang="en-US"/>
              <a:t>. Statistical tolerancing based on consumer’s risk considerations. Journal of Quality Technology, 23(1), 1991.</a:t>
            </a:r>
          </a:p>
          <a:p>
            <a:r>
              <a:rPr lang="en-US"/>
              <a:t>S. </a:t>
            </a:r>
            <a:r>
              <a:rPr lang="en-US" err="1"/>
              <a:t>Mimbs</a:t>
            </a:r>
            <a:r>
              <a:rPr lang="en-US"/>
              <a:t>. Using reliability to meet Z540.3’s 2% rule. NCSL Workshop &amp; Symposium 2011.</a:t>
            </a:r>
          </a:p>
          <a:p>
            <a:r>
              <a:rPr lang="en-US"/>
              <a:t>S. </a:t>
            </a:r>
            <a:r>
              <a:rPr lang="en-US" err="1"/>
              <a:t>Mimbs</a:t>
            </a:r>
            <a:r>
              <a:rPr lang="en-US"/>
              <a:t>. Measurement decision risk – the importance of definitions. NCSL Workshop &amp; Symposium 2007.</a:t>
            </a:r>
          </a:p>
          <a:p>
            <a:r>
              <a:rPr lang="en-US"/>
              <a:t>SLR Ellison, A. Williams. EURACHEM/CITAC Guide: Use of uncertainty information in compliance assessment. 2007.</a:t>
            </a:r>
          </a:p>
          <a:p>
            <a:r>
              <a:rPr lang="en-US"/>
              <a:t>C. Delker. </a:t>
            </a:r>
            <a:r>
              <a:rPr lang="en-US" i="1"/>
              <a:t>Evaluating Risk in an Abnormal World.</a:t>
            </a:r>
            <a:r>
              <a:rPr lang="en-US"/>
              <a:t> NCSLI Measure 13.2, 2021.</a:t>
            </a:r>
          </a:p>
          <a:p>
            <a:r>
              <a:rPr lang="en-US"/>
              <a:t>“Estimation and Evaluation of Measurement Decision Risk”. NCSLI Recommended Practice 18, 2014.</a:t>
            </a:r>
          </a:p>
          <a:p>
            <a:r>
              <a:rPr lang="en-US"/>
              <a:t>“Handbook for Application of Z540.3-2006”, NCSL International, 2009.</a:t>
            </a:r>
          </a:p>
          <a:p>
            <a:r>
              <a:rPr lang="en-US"/>
              <a:t>Guidelines on Decision Rules and Statements of Conformity. ILAC-G8:09/2019</a:t>
            </a:r>
          </a:p>
          <a:p>
            <a:endParaRPr lang="en-US"/>
          </a:p>
        </p:txBody>
      </p:sp>
    </p:spTree>
    <p:extLst>
      <p:ext uri="{BB962C8B-B14F-4D97-AF65-F5344CB8AC3E}">
        <p14:creationId xmlns:p14="http://schemas.microsoft.com/office/powerpoint/2010/main" val="547898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7E6BD3-8A98-4E06-9045-F638104C776F}"/>
              </a:ext>
            </a:extLst>
          </p:cNvPr>
          <p:cNvSpPr>
            <a:spLocks noGrp="1"/>
          </p:cNvSpPr>
          <p:nvPr>
            <p:ph type="title"/>
          </p:nvPr>
        </p:nvSpPr>
        <p:spPr/>
        <p:txBody>
          <a:bodyPr/>
          <a:lstStyle/>
          <a:p>
            <a:r>
              <a:rPr lang="en-US"/>
              <a:t>Variables Glossary</a:t>
            </a:r>
          </a:p>
        </p:txBody>
      </p:sp>
      <p:sp>
        <p:nvSpPr>
          <p:cNvPr id="3" name="Slide Number Placeholder 2">
            <a:extLst>
              <a:ext uri="{FF2B5EF4-FFF2-40B4-BE49-F238E27FC236}">
                <a16:creationId xmlns:a16="http://schemas.microsoft.com/office/drawing/2014/main" id="{826AF1DC-27BC-4B94-9011-10ABF86C3AEA}"/>
              </a:ext>
            </a:extLst>
          </p:cNvPr>
          <p:cNvSpPr>
            <a:spLocks noGrp="1"/>
          </p:cNvSpPr>
          <p:nvPr>
            <p:ph type="sldNum" sz="quarter" idx="10"/>
          </p:nvPr>
        </p:nvSpPr>
        <p:spPr/>
        <p:txBody>
          <a:bodyPr/>
          <a:lstStyle/>
          <a:p>
            <a:fld id="{4FAB73BC-B049-4115-A692-8D63A059BFB8}" type="slidenum">
              <a:rPr lang="en-US" smtClean="0"/>
              <a:pPr/>
              <a:t>108</a:t>
            </a:fld>
            <a:endParaRPr lang="en-US"/>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9D5E6090-E35D-484F-A478-3F750E084B54}"/>
                  </a:ext>
                </a:extLst>
              </p:cNvPr>
              <p:cNvSpPr>
                <a:spLocks noGrp="1"/>
              </p:cNvSpPr>
              <p:nvPr>
                <p:ph sz="quarter" idx="11"/>
              </p:nvPr>
            </p:nvSpPr>
            <p:spPr>
              <a:xfrm>
                <a:off x="647700" y="1409699"/>
                <a:ext cx="11049000" cy="5061687"/>
              </a:xfrm>
            </p:spPr>
            <p:txBody>
              <a:bodyPr>
                <a:normAutofit fontScale="92500" lnSpcReduction="10000"/>
              </a:bodyPr>
              <a:lstStyle/>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𝑈</m:t>
                        </m:r>
                      </m:sub>
                    </m:sSub>
                    <m:r>
                      <a:rPr lang="en-US" i="1">
                        <a:latin typeface="Cambria Math" panose="02040503050406030204" pitchFamily="18" charset="0"/>
                      </a:rPr>
                      <m:t>:</m:t>
                    </m:r>
                  </m:oMath>
                </a14:m>
                <a:r>
                  <a:rPr lang="en-US"/>
                  <a:t> Upper tolerance limit</a:t>
                </a: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𝐿</m:t>
                        </m:r>
                      </m:sub>
                    </m:sSub>
                    <m:r>
                      <a:rPr lang="en-US" i="1">
                        <a:latin typeface="Cambria Math" panose="02040503050406030204" pitchFamily="18" charset="0"/>
                      </a:rPr>
                      <m:t>:</m:t>
                    </m:r>
                  </m:oMath>
                </a14:m>
                <a:r>
                  <a:rPr lang="en-US"/>
                  <a:t> Lower tolerance limit</a:t>
                </a: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𝑈</m:t>
                        </m:r>
                      </m:sub>
                    </m:sSub>
                    <m:r>
                      <a:rPr lang="en-US" i="1">
                        <a:latin typeface="Cambria Math" panose="02040503050406030204" pitchFamily="18" charset="0"/>
                      </a:rPr>
                      <m:t>:</m:t>
                    </m:r>
                  </m:oMath>
                </a14:m>
                <a:r>
                  <a:rPr lang="en-US"/>
                  <a:t> Upper acceptance limit</a:t>
                </a: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𝐿</m:t>
                        </m:r>
                      </m:sub>
                    </m:sSub>
                    <m:r>
                      <a:rPr lang="en-US" i="1">
                        <a:latin typeface="Cambria Math" panose="02040503050406030204" pitchFamily="18" charset="0"/>
                      </a:rPr>
                      <m:t>:</m:t>
                    </m:r>
                  </m:oMath>
                </a14:m>
                <a:r>
                  <a:rPr lang="en-US"/>
                  <a:t> Lower acceptance limit</a:t>
                </a: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𝑚</m:t>
                        </m:r>
                      </m:sub>
                    </m:sSub>
                  </m:oMath>
                </a14:m>
                <a:r>
                  <a:rPr lang="en-US"/>
                  <a:t>: Probability density function of measurement</a:t>
                </a: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𝑝</m:t>
                        </m:r>
                      </m:sub>
                    </m:sSub>
                  </m:oMath>
                </a14:m>
                <a:r>
                  <a:rPr lang="en-US"/>
                  <a:t>: Probability density function of products (prior knowledge)</a:t>
                </a:r>
              </a:p>
              <a:p>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𝑦</m:t>
                        </m:r>
                      </m:e>
                      <m:sub>
                        <m:r>
                          <a:rPr lang="en-US" i="1">
                            <a:latin typeface="Cambria Math" panose="02040503050406030204" pitchFamily="18" charset="0"/>
                            <a:ea typeface="Cambria Math" panose="02040503050406030204" pitchFamily="18" charset="0"/>
                          </a:rPr>
                          <m:t>0</m:t>
                        </m:r>
                      </m:sub>
                    </m:sSub>
                    <m:r>
                      <a:rPr lang="en-US" i="1">
                        <a:latin typeface="Cambria Math" panose="02040503050406030204" pitchFamily="18" charset="0"/>
                        <a:ea typeface="Cambria Math" panose="02040503050406030204" pitchFamily="18" charset="0"/>
                      </a:rPr>
                      <m:t>:</m:t>
                    </m:r>
                  </m:oMath>
                </a14:m>
                <a:r>
                  <a:rPr lang="en-US"/>
                  <a:t> Mean of product distribution</a:t>
                </a:r>
              </a:p>
              <a:p>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𝑢</m:t>
                        </m:r>
                      </m:e>
                      <m:sub>
                        <m:r>
                          <a:rPr lang="en-US" i="1">
                            <a:latin typeface="Cambria Math" panose="02040503050406030204" pitchFamily="18" charset="0"/>
                            <a:ea typeface="Cambria Math" panose="02040503050406030204" pitchFamily="18" charset="0"/>
                          </a:rPr>
                          <m:t>0</m:t>
                        </m:r>
                      </m:sub>
                    </m:sSub>
                    <m:r>
                      <a:rPr lang="en-US" i="1">
                        <a:latin typeface="Cambria Math" panose="02040503050406030204" pitchFamily="18" charset="0"/>
                        <a:ea typeface="Cambria Math" panose="02040503050406030204" pitchFamily="18" charset="0"/>
                      </a:rPr>
                      <m:t>:</m:t>
                    </m:r>
                  </m:oMath>
                </a14:m>
                <a:r>
                  <a:rPr lang="en-US"/>
                  <a:t> Standard deviation of product distribution</a:t>
                </a:r>
              </a:p>
              <a:p>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𝑢</m:t>
                        </m:r>
                      </m:e>
                      <m:sub>
                        <m:r>
                          <a:rPr lang="en-US" i="1">
                            <a:latin typeface="Cambria Math" panose="02040503050406030204" pitchFamily="18" charset="0"/>
                            <a:ea typeface="Cambria Math" panose="02040503050406030204" pitchFamily="18" charset="0"/>
                          </a:rPr>
                          <m:t>𝑚</m:t>
                        </m:r>
                      </m:sub>
                    </m:sSub>
                    <m:r>
                      <a:rPr lang="en-US" i="1">
                        <a:latin typeface="Cambria Math" panose="02040503050406030204" pitchFamily="18" charset="0"/>
                        <a:ea typeface="Cambria Math" panose="02040503050406030204" pitchFamily="18" charset="0"/>
                      </a:rPr>
                      <m:t>:</m:t>
                    </m:r>
                  </m:oMath>
                </a14:m>
                <a:r>
                  <a:rPr lang="en-US"/>
                  <a:t> Standard deviation of measurement distribution</a:t>
                </a:r>
              </a:p>
              <a:p>
                <a14:m>
                  <m:oMath xmlns:m="http://schemas.openxmlformats.org/officeDocument/2006/math">
                    <m:r>
                      <a:rPr lang="en-US" i="1">
                        <a:latin typeface="Cambria Math" panose="02040503050406030204" pitchFamily="18" charset="0"/>
                      </a:rPr>
                      <m:t>𝑦</m:t>
                    </m:r>
                  </m:oMath>
                </a14:m>
                <a:r>
                  <a:rPr lang="en-US" sz="2400"/>
                  <a:t>: </a:t>
                </a:r>
                <a:r>
                  <a:rPr lang="en-US"/>
                  <a:t>Measured Value</a:t>
                </a:r>
              </a:p>
              <a:p>
                <a:r>
                  <a:rPr lang="en-US"/>
                  <a:t>TUR: Test Uncertainty Ratio = </a:t>
                </a:r>
                <a14:m>
                  <m:oMath xmlns:m="http://schemas.openxmlformats.org/officeDocument/2006/math">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𝑈</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𝐿</m:t>
                            </m:r>
                          </m:sub>
                        </m:sSub>
                      </m:num>
                      <m:den>
                        <m:r>
                          <a:rPr lang="en-US" i="1">
                            <a:latin typeface="Cambria Math" panose="02040503050406030204" pitchFamily="18" charset="0"/>
                          </a:rPr>
                          <m:t>2</m:t>
                        </m:r>
                        <m:sSub>
                          <m:sSubPr>
                            <m:ctrlPr>
                              <a:rPr lang="en-US" i="1">
                                <a:latin typeface="Cambria Math" panose="02040503050406030204" pitchFamily="18" charset="0"/>
                              </a:rPr>
                            </m:ctrlPr>
                          </m:sSubPr>
                          <m:e>
                            <m:r>
                              <a:rPr lang="en-US" i="1">
                                <a:latin typeface="Cambria Math" panose="02040503050406030204" pitchFamily="18" charset="0"/>
                              </a:rPr>
                              <m:t>𝑈</m:t>
                            </m:r>
                          </m:e>
                          <m:sub>
                            <m:r>
                              <a:rPr lang="en-US" i="1">
                                <a:latin typeface="Cambria Math" panose="02040503050406030204" pitchFamily="18" charset="0"/>
                              </a:rPr>
                              <m:t>95</m:t>
                            </m:r>
                          </m:sub>
                        </m:sSub>
                      </m:den>
                    </m:f>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𝑈</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𝐿</m:t>
                            </m:r>
                          </m:sub>
                        </m:sSub>
                      </m:num>
                      <m:den>
                        <m:r>
                          <a:rPr lang="en-US" i="1">
                            <a:latin typeface="Cambria Math" panose="02040503050406030204" pitchFamily="18" charset="0"/>
                          </a:rPr>
                          <m:t>4</m:t>
                        </m:r>
                        <m:sSub>
                          <m:sSubPr>
                            <m:ctrlPr>
                              <a:rPr lang="en-US" i="1">
                                <a:latin typeface="Cambria Math" panose="02040503050406030204" pitchFamily="18" charset="0"/>
                              </a:rPr>
                            </m:ctrlPr>
                          </m:sSubPr>
                          <m:e>
                            <m:r>
                              <a:rPr lang="en-US" i="1">
                                <a:latin typeface="Cambria Math" panose="02040503050406030204" pitchFamily="18" charset="0"/>
                              </a:rPr>
                              <m:t>𝑢</m:t>
                            </m:r>
                          </m:e>
                          <m:sub>
                            <m:r>
                              <a:rPr lang="en-US" i="1">
                                <a:latin typeface="Cambria Math" panose="02040503050406030204" pitchFamily="18" charset="0"/>
                              </a:rPr>
                              <m:t>𝑚</m:t>
                            </m:r>
                          </m:sub>
                        </m:sSub>
                      </m:den>
                    </m:f>
                    <m:r>
                      <a:rPr lang="en-US" i="1">
                        <a:latin typeface="Cambria Math" panose="02040503050406030204" pitchFamily="18" charset="0"/>
                      </a:rPr>
                      <m:t>= </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𝑇</m:t>
                        </m:r>
                      </m:num>
                      <m:den>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𝑈</m:t>
                            </m:r>
                          </m:e>
                          <m:sub>
                            <m:r>
                              <a:rPr lang="en-US" i="1">
                                <a:latin typeface="Cambria Math" panose="02040503050406030204" pitchFamily="18" charset="0"/>
                                <a:ea typeface="Cambria Math" panose="02040503050406030204" pitchFamily="18" charset="0"/>
                              </a:rPr>
                              <m:t>95</m:t>
                            </m:r>
                          </m:sub>
                        </m:sSub>
                      </m:den>
                    </m:f>
                  </m:oMath>
                </a14:m>
                <a:endParaRPr lang="en-US"/>
              </a:p>
              <a:p>
                <a14:m>
                  <m:oMath xmlns:m="http://schemas.openxmlformats.org/officeDocument/2006/math">
                    <m:r>
                      <a:rPr lang="en-US" i="1" dirty="0">
                        <a:latin typeface="Cambria Math" panose="02040503050406030204" pitchFamily="18" charset="0"/>
                      </a:rPr>
                      <m:t>𝑖</m:t>
                    </m:r>
                    <m:r>
                      <a:rPr lang="en-US" i="1" dirty="0" err="1">
                        <a:latin typeface="Cambria Math" panose="02040503050406030204" pitchFamily="18" charset="0"/>
                      </a:rPr>
                      <m:t>𝑡𝑝</m:t>
                    </m:r>
                  </m:oMath>
                </a14:m>
                <a:r>
                  <a:rPr lang="en-US"/>
                  <a:t>: In-tolerance probability</a:t>
                </a:r>
              </a:p>
              <a:p>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𝑈</m:t>
                        </m:r>
                      </m:e>
                      <m:sub>
                        <m:r>
                          <a:rPr lang="en-US" i="1" dirty="0">
                            <a:latin typeface="Cambria Math" panose="02040503050406030204" pitchFamily="18" charset="0"/>
                          </a:rPr>
                          <m:t>95</m:t>
                        </m:r>
                      </m:sub>
                    </m:sSub>
                  </m:oMath>
                </a14:m>
                <a:r>
                  <a:rPr lang="en-US"/>
                  <a:t>: Expanded (95% coverage) measurement uncertainty</a:t>
                </a:r>
              </a:p>
              <a:p>
                <a:endParaRPr lang="en-US"/>
              </a:p>
              <a:p>
                <a:endParaRPr lang="en-US"/>
              </a:p>
              <a:p>
                <a:endParaRPr lang="en-US">
                  <a:highlight>
                    <a:srgbClr val="FFFF00"/>
                  </a:highlight>
                </a:endParaRPr>
              </a:p>
              <a:p>
                <a:endParaRPr lang="en-US"/>
              </a:p>
            </p:txBody>
          </p:sp>
        </mc:Choice>
        <mc:Fallback xmlns="">
          <p:sp>
            <p:nvSpPr>
              <p:cNvPr id="4" name="Content Placeholder 3">
                <a:extLst>
                  <a:ext uri="{FF2B5EF4-FFF2-40B4-BE49-F238E27FC236}">
                    <a16:creationId xmlns:a16="http://schemas.microsoft.com/office/drawing/2014/main" id="{9D5E6090-E35D-484F-A478-3F750E084B54}"/>
                  </a:ext>
                </a:extLst>
              </p:cNvPr>
              <p:cNvSpPr>
                <a:spLocks noGrp="1" noRot="1" noChangeAspect="1" noMove="1" noResize="1" noEditPoints="1" noAdjustHandles="1" noChangeArrowheads="1" noChangeShapeType="1" noTextEdit="1"/>
              </p:cNvSpPr>
              <p:nvPr>
                <p:ph sz="quarter" idx="11"/>
              </p:nvPr>
            </p:nvSpPr>
            <p:spPr>
              <a:xfrm>
                <a:off x="647700" y="1409699"/>
                <a:ext cx="11049000" cy="5061687"/>
              </a:xfrm>
              <a:blipFill>
                <a:blip r:embed="rId2"/>
                <a:stretch>
                  <a:fillRect l="-1324" t="-1685"/>
                </a:stretch>
              </a:blipFill>
            </p:spPr>
            <p:txBody>
              <a:bodyPr/>
              <a:lstStyle/>
              <a:p>
                <a:r>
                  <a:rPr lang="en-US">
                    <a:noFill/>
                  </a:rPr>
                  <a:t> </a:t>
                </a:r>
              </a:p>
            </p:txBody>
          </p:sp>
        </mc:Fallback>
      </mc:AlternateContent>
    </p:spTree>
    <p:extLst>
      <p:ext uri="{BB962C8B-B14F-4D97-AF65-F5344CB8AC3E}">
        <p14:creationId xmlns:p14="http://schemas.microsoft.com/office/powerpoint/2010/main" val="39064414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CABADB-3FC3-43F4-A734-2F7E97A0262A}"/>
              </a:ext>
            </a:extLst>
          </p:cNvPr>
          <p:cNvSpPr>
            <a:spLocks noGrp="1"/>
          </p:cNvSpPr>
          <p:nvPr>
            <p:ph type="ctrTitle"/>
          </p:nvPr>
        </p:nvSpPr>
        <p:spPr/>
        <p:txBody>
          <a:bodyPr/>
          <a:lstStyle/>
          <a:p>
            <a:r>
              <a:rPr lang="en-US"/>
              <a:t>Appendix A</a:t>
            </a:r>
            <a:br>
              <a:rPr lang="en-US"/>
            </a:br>
            <a:r>
              <a:rPr lang="en-US"/>
              <a:t>Equation Variations</a:t>
            </a:r>
          </a:p>
        </p:txBody>
      </p:sp>
      <p:sp>
        <p:nvSpPr>
          <p:cNvPr id="3" name="Rectangle 2">
            <a:extLst>
              <a:ext uri="{FF2B5EF4-FFF2-40B4-BE49-F238E27FC236}">
                <a16:creationId xmlns:a16="http://schemas.microsoft.com/office/drawing/2014/main" id="{C36D7FF2-65AA-491A-A6DE-16BB572600FB}"/>
              </a:ext>
            </a:extLst>
          </p:cNvPr>
          <p:cNvSpPr/>
          <p:nvPr/>
        </p:nvSpPr>
        <p:spPr>
          <a:xfrm>
            <a:off x="1812320" y="5657751"/>
            <a:ext cx="5695790" cy="369332"/>
          </a:xfrm>
          <a:prstGeom prst="rect">
            <a:avLst/>
          </a:prstGeom>
        </p:spPr>
        <p:txBody>
          <a:bodyPr wrap="none">
            <a:spAutoFit/>
          </a:bodyPr>
          <a:lstStyle/>
          <a:p>
            <a:r>
              <a:rPr lang="en-US">
                <a:solidFill>
                  <a:schemeClr val="bg1"/>
                </a:solidFill>
                <a:latin typeface="Open Sans" panose="020B0606030504020204" pitchFamily="34" charset="0"/>
                <a:ea typeface="Open Sans" panose="020B0606030504020204" pitchFamily="34" charset="0"/>
                <a:cs typeface="Open Sans" panose="020B0606030504020204" pitchFamily="34" charset="0"/>
              </a:rPr>
              <a:t>Differences in notation used in various publications</a:t>
            </a:r>
          </a:p>
        </p:txBody>
      </p:sp>
    </p:spTree>
    <p:extLst>
      <p:ext uri="{BB962C8B-B14F-4D97-AF65-F5344CB8AC3E}">
        <p14:creationId xmlns:p14="http://schemas.microsoft.com/office/powerpoint/2010/main" val="1564715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8FCA9F-87C6-4F19-B1CD-52B2E368ACE6}"/>
              </a:ext>
            </a:extLst>
          </p:cNvPr>
          <p:cNvSpPr>
            <a:spLocks noGrp="1"/>
          </p:cNvSpPr>
          <p:nvPr>
            <p:ph type="title"/>
          </p:nvPr>
        </p:nvSpPr>
        <p:spPr/>
        <p:txBody>
          <a:bodyPr/>
          <a:lstStyle/>
          <a:p>
            <a:r>
              <a:rPr lang="en-US"/>
              <a:t>What is risk? (Quality engineer’s definition)</a:t>
            </a:r>
          </a:p>
        </p:txBody>
      </p:sp>
      <p:sp>
        <p:nvSpPr>
          <p:cNvPr id="3" name="Slide Number Placeholder 2">
            <a:extLst>
              <a:ext uri="{FF2B5EF4-FFF2-40B4-BE49-F238E27FC236}">
                <a16:creationId xmlns:a16="http://schemas.microsoft.com/office/drawing/2014/main" id="{548E3E13-7FFC-43BF-B5E3-8BBABA84CE4F}"/>
              </a:ext>
            </a:extLst>
          </p:cNvPr>
          <p:cNvSpPr>
            <a:spLocks noGrp="1"/>
          </p:cNvSpPr>
          <p:nvPr>
            <p:ph type="sldNum" sz="quarter" idx="10"/>
          </p:nvPr>
        </p:nvSpPr>
        <p:spPr/>
        <p:txBody>
          <a:bodyPr/>
          <a:lstStyle/>
          <a:p>
            <a:fld id="{4FAB73BC-B049-4115-A692-8D63A059BFB8}" type="slidenum">
              <a:rPr lang="en-US" smtClean="0"/>
              <a:pPr/>
              <a:t>11</a:t>
            </a:fld>
            <a:endParaRPr lang="en-US"/>
          </a:p>
        </p:txBody>
      </p:sp>
      <p:sp>
        <p:nvSpPr>
          <p:cNvPr id="4" name="Content Placeholder 3">
            <a:extLst>
              <a:ext uri="{FF2B5EF4-FFF2-40B4-BE49-F238E27FC236}">
                <a16:creationId xmlns:a16="http://schemas.microsoft.com/office/drawing/2014/main" id="{4C4208EB-4C68-4540-8BB7-3B881BCF8CB1}"/>
              </a:ext>
            </a:extLst>
          </p:cNvPr>
          <p:cNvSpPr>
            <a:spLocks noGrp="1"/>
          </p:cNvSpPr>
          <p:nvPr>
            <p:ph sz="quarter" idx="11"/>
          </p:nvPr>
        </p:nvSpPr>
        <p:spPr/>
        <p:txBody>
          <a:bodyPr/>
          <a:lstStyle/>
          <a:p>
            <a:r>
              <a:rPr lang="en-US" sz="1600"/>
              <a:t>Risk describes how uncertain events may cause loss to a particular individual or group.</a:t>
            </a:r>
          </a:p>
          <a:p>
            <a:r>
              <a:rPr lang="en-US" sz="1600"/>
              <a:t>Identification of: Undesirable events, probability of those events, and quantification of cost of those events</a:t>
            </a:r>
          </a:p>
          <a:p>
            <a:pPr algn="ctr"/>
            <a:r>
              <a:rPr lang="en-US" sz="1800"/>
              <a:t>Overall Risk = (Probability of an undesirable outcome) </a:t>
            </a:r>
            <a:r>
              <a:rPr lang="en-US" sz="1800">
                <a:sym typeface="Symbol" panose="05050102010706020507" pitchFamily="18" charset="2"/>
              </a:rPr>
              <a:t></a:t>
            </a:r>
            <a:r>
              <a:rPr lang="en-US" sz="1800"/>
              <a:t> (Consequences of the undesirable outcome)</a:t>
            </a:r>
          </a:p>
          <a:p>
            <a:endParaRPr lang="en-US"/>
          </a:p>
          <a:p>
            <a:endParaRPr lang="en-US"/>
          </a:p>
        </p:txBody>
      </p:sp>
      <p:sp>
        <p:nvSpPr>
          <p:cNvPr id="6" name="Rectangle 5">
            <a:extLst>
              <a:ext uri="{FF2B5EF4-FFF2-40B4-BE49-F238E27FC236}">
                <a16:creationId xmlns:a16="http://schemas.microsoft.com/office/drawing/2014/main" id="{32D63735-94F3-4AA6-A27B-DDB914CA1B28}"/>
              </a:ext>
            </a:extLst>
          </p:cNvPr>
          <p:cNvSpPr/>
          <p:nvPr/>
        </p:nvSpPr>
        <p:spPr>
          <a:xfrm>
            <a:off x="231074" y="6393464"/>
            <a:ext cx="11228826" cy="307777"/>
          </a:xfrm>
          <a:prstGeom prst="rect">
            <a:avLst/>
          </a:prstGeom>
        </p:spPr>
        <p:txBody>
          <a:bodyPr wrap="square">
            <a:spAutoFit/>
          </a:bodyPr>
          <a:lstStyle/>
          <a:p>
            <a:r>
              <a:rPr lang="en-US" sz="1400">
                <a:latin typeface="Open Sans" panose="020B0606030504020204" pitchFamily="34" charset="0"/>
                <a:ea typeface="Open Sans" panose="020B0606030504020204" pitchFamily="34" charset="0"/>
                <a:cs typeface="Open Sans" panose="020B0606030504020204" pitchFamily="34" charset="0"/>
              </a:rPr>
              <a:t>See SNL Policy QA001.2 for general guidance on evaluating consequence and likelihood levels.</a:t>
            </a:r>
          </a:p>
        </p:txBody>
      </p:sp>
      <p:graphicFrame>
        <p:nvGraphicFramePr>
          <p:cNvPr id="7" name="Table 5">
            <a:extLst>
              <a:ext uri="{FF2B5EF4-FFF2-40B4-BE49-F238E27FC236}">
                <a16:creationId xmlns:a16="http://schemas.microsoft.com/office/drawing/2014/main" id="{96B41522-3CB0-4E79-959A-AD6D80C183DD}"/>
              </a:ext>
            </a:extLst>
          </p:cNvPr>
          <p:cNvGraphicFramePr>
            <a:graphicFrameLocks noGrp="1"/>
          </p:cNvGraphicFramePr>
          <p:nvPr>
            <p:extLst>
              <p:ext uri="{D42A27DB-BD31-4B8C-83A1-F6EECF244321}">
                <p14:modId xmlns:p14="http://schemas.microsoft.com/office/powerpoint/2010/main" val="992615025"/>
              </p:ext>
            </p:extLst>
          </p:nvPr>
        </p:nvGraphicFramePr>
        <p:xfrm>
          <a:off x="1830207" y="2949532"/>
          <a:ext cx="8531585" cy="2595880"/>
        </p:xfrm>
        <a:graphic>
          <a:graphicData uri="http://schemas.openxmlformats.org/drawingml/2006/table">
            <a:tbl>
              <a:tblPr firstRow="1" bandRow="1">
                <a:tableStyleId>{2D5ABB26-0587-4C30-8999-92F81FD0307C}</a:tableStyleId>
              </a:tblPr>
              <a:tblGrid>
                <a:gridCol w="1421931">
                  <a:extLst>
                    <a:ext uri="{9D8B030D-6E8A-4147-A177-3AD203B41FA5}">
                      <a16:colId xmlns:a16="http://schemas.microsoft.com/office/drawing/2014/main" val="1936400712"/>
                    </a:ext>
                  </a:extLst>
                </a:gridCol>
                <a:gridCol w="1530304">
                  <a:extLst>
                    <a:ext uri="{9D8B030D-6E8A-4147-A177-3AD203B41FA5}">
                      <a16:colId xmlns:a16="http://schemas.microsoft.com/office/drawing/2014/main" val="3406130629"/>
                    </a:ext>
                  </a:extLst>
                </a:gridCol>
                <a:gridCol w="1313557">
                  <a:extLst>
                    <a:ext uri="{9D8B030D-6E8A-4147-A177-3AD203B41FA5}">
                      <a16:colId xmlns:a16="http://schemas.microsoft.com/office/drawing/2014/main" val="2809473973"/>
                    </a:ext>
                  </a:extLst>
                </a:gridCol>
                <a:gridCol w="1421931">
                  <a:extLst>
                    <a:ext uri="{9D8B030D-6E8A-4147-A177-3AD203B41FA5}">
                      <a16:colId xmlns:a16="http://schemas.microsoft.com/office/drawing/2014/main" val="4068549734"/>
                    </a:ext>
                  </a:extLst>
                </a:gridCol>
                <a:gridCol w="1421931">
                  <a:extLst>
                    <a:ext uri="{9D8B030D-6E8A-4147-A177-3AD203B41FA5}">
                      <a16:colId xmlns:a16="http://schemas.microsoft.com/office/drawing/2014/main" val="564824428"/>
                    </a:ext>
                  </a:extLst>
                </a:gridCol>
                <a:gridCol w="1421931">
                  <a:extLst>
                    <a:ext uri="{9D8B030D-6E8A-4147-A177-3AD203B41FA5}">
                      <a16:colId xmlns:a16="http://schemas.microsoft.com/office/drawing/2014/main" val="1721348973"/>
                    </a:ext>
                  </a:extLst>
                </a:gridCol>
              </a:tblGrid>
              <a:tr h="370840">
                <a:tc rowSpan="2">
                  <a:txBody>
                    <a:bodyPr/>
                    <a:lstStyle/>
                    <a:p>
                      <a:pPr algn="ctr"/>
                      <a:r>
                        <a:rPr lang="en-US"/>
                        <a:t>Likelihood Tier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5">
                  <a:txBody>
                    <a:bodyPr/>
                    <a:lstStyle/>
                    <a:p>
                      <a:pPr algn="ctr"/>
                      <a:r>
                        <a:rPr lang="en-US"/>
                        <a:t>Consequence Tier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10890605"/>
                  </a:ext>
                </a:extLst>
              </a:tr>
              <a:tr h="370840">
                <a:tc vMerge="1">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t>Catastrophic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t>Severe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t>Moderate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t>Low</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t>Negligible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19156017"/>
                  </a:ext>
                </a:extLst>
              </a:tr>
              <a:tr h="370840">
                <a:tc>
                  <a:txBody>
                    <a:bodyPr/>
                    <a:lstStyle/>
                    <a:p>
                      <a:pPr algn="ctr"/>
                      <a:r>
                        <a:rPr lang="en-US"/>
                        <a:t>Very High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t>VH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US"/>
                        <a:t>VH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US"/>
                        <a: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algn="ctr"/>
                      <a:r>
                        <a:rPr lang="en-US"/>
                        <a:t>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r>
                        <a:rPr lang="en-US"/>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extLst>
                  <a:ext uri="{0D108BD9-81ED-4DB2-BD59-A6C34878D82A}">
                    <a16:rowId xmlns:a16="http://schemas.microsoft.com/office/drawing/2014/main" val="1141367223"/>
                  </a:ext>
                </a:extLst>
              </a:tr>
              <a:tr h="370840">
                <a:tc>
                  <a:txBody>
                    <a:bodyPr/>
                    <a:lstStyle/>
                    <a:p>
                      <a:pPr algn="ctr"/>
                      <a:r>
                        <a:rPr lang="en-US"/>
                        <a:t>High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t>VH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US"/>
                        <a: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algn="ctr"/>
                      <a:r>
                        <a:rPr lang="en-US"/>
                        <a:t>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r>
                        <a:rPr lang="en-US"/>
                        <a:t>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r>
                        <a:rPr lang="en-US"/>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extLst>
                  <a:ext uri="{0D108BD9-81ED-4DB2-BD59-A6C34878D82A}">
                    <a16:rowId xmlns:a16="http://schemas.microsoft.com/office/drawing/2014/main" val="2144150486"/>
                  </a:ext>
                </a:extLst>
              </a:tr>
              <a:tr h="370840">
                <a:tc>
                  <a:txBody>
                    <a:bodyPr/>
                    <a:lstStyle/>
                    <a:p>
                      <a:pPr algn="ctr"/>
                      <a:r>
                        <a:rPr lang="en-US"/>
                        <a:t>Moderate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algn="ctr"/>
                      <a:r>
                        <a:rPr lang="en-US"/>
                        <a:t>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r>
                        <a:rPr lang="en-US"/>
                        <a:t>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r>
                        <a:rPr lang="en-US"/>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algn="ctr"/>
                      <a:r>
                        <a:rPr lang="en-US"/>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extLst>
                  <a:ext uri="{0D108BD9-81ED-4DB2-BD59-A6C34878D82A}">
                    <a16:rowId xmlns:a16="http://schemas.microsoft.com/office/drawing/2014/main" val="292908340"/>
                  </a:ext>
                </a:extLst>
              </a:tr>
              <a:tr h="370840">
                <a:tc>
                  <a:txBody>
                    <a:bodyPr/>
                    <a:lstStyle/>
                    <a:p>
                      <a:pPr algn="ctr"/>
                      <a:r>
                        <a:rPr lang="en-US"/>
                        <a:t>Low</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t>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r>
                        <a:rPr lang="en-US"/>
                        <a:t>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r>
                        <a:rPr lang="en-US"/>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algn="ctr"/>
                      <a:r>
                        <a:rPr lang="en-US"/>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algn="ctr"/>
                      <a:r>
                        <a:rPr lang="en-US"/>
                        <a:t>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extLst>
                  <a:ext uri="{0D108BD9-81ED-4DB2-BD59-A6C34878D82A}">
                    <a16:rowId xmlns:a16="http://schemas.microsoft.com/office/drawing/2014/main" val="2291678770"/>
                  </a:ext>
                </a:extLst>
              </a:tr>
              <a:tr h="370840">
                <a:tc>
                  <a:txBody>
                    <a:bodyPr/>
                    <a:lstStyle/>
                    <a:p>
                      <a:pPr algn="ctr"/>
                      <a:r>
                        <a:rPr lang="en-US"/>
                        <a:t>Negligible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algn="ctr"/>
                      <a:r>
                        <a:rPr lang="en-US"/>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algn="ctr"/>
                      <a:r>
                        <a:rPr lang="en-US"/>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algn="ctr"/>
                      <a:r>
                        <a:rPr lang="en-US"/>
                        <a:t>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pPr algn="ctr"/>
                      <a:r>
                        <a:rPr lang="en-US"/>
                        <a:t>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extLst>
                  <a:ext uri="{0D108BD9-81ED-4DB2-BD59-A6C34878D82A}">
                    <a16:rowId xmlns:a16="http://schemas.microsoft.com/office/drawing/2014/main" val="2186927469"/>
                  </a:ext>
                </a:extLst>
              </a:tr>
            </a:tbl>
          </a:graphicData>
        </a:graphic>
      </p:graphicFrame>
    </p:spTree>
    <p:extLst>
      <p:ext uri="{BB962C8B-B14F-4D97-AF65-F5344CB8AC3E}">
        <p14:creationId xmlns:p14="http://schemas.microsoft.com/office/powerpoint/2010/main" val="29586766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A5AD08C-1D9D-459F-A017-AC03A28F176A}"/>
              </a:ext>
            </a:extLst>
          </p:cNvPr>
          <p:cNvSpPr>
            <a:spLocks noGrp="1"/>
          </p:cNvSpPr>
          <p:nvPr>
            <p:ph type="title"/>
          </p:nvPr>
        </p:nvSpPr>
        <p:spPr/>
        <p:txBody>
          <a:bodyPr/>
          <a:lstStyle/>
          <a:p>
            <a:r>
              <a:rPr lang="en-US"/>
              <a:t>JCGM106 Eq. 19 and 20 with normal distributions substituted</a:t>
            </a:r>
          </a:p>
        </p:txBody>
      </p:sp>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73D186E2-388C-4372-A4E2-8DE769DBCA54}"/>
                  </a:ext>
                </a:extLst>
              </p:cNvPr>
              <p:cNvSpPr/>
              <p:nvPr/>
            </p:nvSpPr>
            <p:spPr>
              <a:xfrm>
                <a:off x="-51910" y="1870947"/>
                <a:ext cx="6814285" cy="1713161"/>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eqArr>
                        <m:eqArrPr>
                          <m:ctrlPr>
                            <a:rPr lang="en-US" sz="1600" i="1" smtClean="0">
                              <a:latin typeface="Cambria Math" panose="02040503050406030204" pitchFamily="18" charset="0"/>
                            </a:rPr>
                          </m:ctrlPr>
                        </m:eqArrPr>
                        <m:e>
                          <m:r>
                            <a:rPr lang="en-US" sz="1600">
                              <a:latin typeface="Cambria Math" panose="02040503050406030204" pitchFamily="18" charset="0"/>
                            </a:rPr>
                            <m:t>&amp;</m:t>
                          </m:r>
                          <m:r>
                            <a:rPr lang="en-US" sz="1600" i="1">
                              <a:latin typeface="Cambria Math" panose="02040503050406030204" pitchFamily="18" charset="0"/>
                            </a:rPr>
                            <m:t>𝑃𝐹𝐴</m:t>
                          </m:r>
                          <m:r>
                            <a:rPr lang="en-US" sz="1600">
                              <a:latin typeface="Cambria Math" panose="02040503050406030204" pitchFamily="18" charset="0"/>
                            </a:rPr>
                            <m:t>=</m:t>
                          </m:r>
                          <m:nary>
                            <m:naryPr>
                              <m:limLoc m:val="undOvr"/>
                              <m:ctrlPr>
                                <a:rPr lang="en-US" sz="1600" i="1">
                                  <a:latin typeface="Cambria Math" panose="02040503050406030204" pitchFamily="18" charset="0"/>
                                </a:rPr>
                              </m:ctrlPr>
                            </m:naryPr>
                            <m:sub>
                              <m:r>
                                <a:rPr lang="en-US" sz="1600">
                                  <a:latin typeface="Cambria Math" panose="02040503050406030204" pitchFamily="18" charset="0"/>
                                </a:rPr>
                                <m:t>−∞</m:t>
                              </m:r>
                            </m:sub>
                            <m:sup>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𝑇</m:t>
                                  </m:r>
                                </m:e>
                                <m:sub>
                                  <m:r>
                                    <a:rPr lang="en-US" sz="1600" b="0" i="1" smtClean="0">
                                      <a:latin typeface="Cambria Math" panose="02040503050406030204" pitchFamily="18" charset="0"/>
                                    </a:rPr>
                                    <m:t>𝐿</m:t>
                                  </m:r>
                                </m:sub>
                              </m:sSub>
                            </m:sup>
                            <m:e>
                              <m:d>
                                <m:dPr>
                                  <m:ctrlPr>
                                    <a:rPr lang="en-US" sz="1600" i="1">
                                      <a:latin typeface="Cambria Math" panose="02040503050406030204" pitchFamily="18" charset="0"/>
                                    </a:rPr>
                                  </m:ctrlPr>
                                </m:dPr>
                                <m:e>
                                  <m:nary>
                                    <m:naryPr>
                                      <m:limLoc m:val="undOvr"/>
                                      <m:ctrlPr>
                                        <a:rPr lang="en-US" sz="1600" i="1">
                                          <a:latin typeface="Cambria Math" panose="02040503050406030204" pitchFamily="18" charset="0"/>
                                        </a:rPr>
                                      </m:ctrlPr>
                                    </m:naryPr>
                                    <m:sub>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𝐴</m:t>
                                          </m:r>
                                        </m:e>
                                        <m:sub>
                                          <m:r>
                                            <a:rPr lang="en-US" sz="1600" b="0" i="1" smtClean="0">
                                              <a:latin typeface="Cambria Math" panose="02040503050406030204" pitchFamily="18" charset="0"/>
                                            </a:rPr>
                                            <m:t>𝐿</m:t>
                                          </m:r>
                                        </m:sub>
                                      </m:sSub>
                                    </m:sub>
                                    <m:sup>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𝐴</m:t>
                                          </m:r>
                                        </m:e>
                                        <m:sub>
                                          <m:r>
                                            <a:rPr lang="en-US" sz="1600" b="0" i="1" smtClean="0">
                                              <a:latin typeface="Cambria Math" panose="02040503050406030204" pitchFamily="18" charset="0"/>
                                            </a:rPr>
                                            <m:t>𝑈</m:t>
                                          </m:r>
                                        </m:sub>
                                      </m:sSub>
                                    </m:sup>
                                    <m:e>
                                      <m:sSup>
                                        <m:sSupPr>
                                          <m:ctrlPr>
                                            <a:rPr lang="en-US" sz="1600" i="1">
                                              <a:latin typeface="Cambria Math" panose="02040503050406030204" pitchFamily="18" charset="0"/>
                                            </a:rPr>
                                          </m:ctrlPr>
                                        </m:sSupPr>
                                        <m:e>
                                          <m:f>
                                            <m:fPr>
                                              <m:ctrlPr>
                                                <a:rPr lang="en-US" sz="1600" i="1">
                                                  <a:latin typeface="Cambria Math" panose="02040503050406030204" pitchFamily="18" charset="0"/>
                                                </a:rPr>
                                              </m:ctrlPr>
                                            </m:fPr>
                                            <m:num>
                                              <m:r>
                                                <a:rPr lang="en-US" sz="1600">
                                                  <a:latin typeface="Cambria Math" panose="02040503050406030204" pitchFamily="18" charset="0"/>
                                                </a:rPr>
                                                <m:t>1</m:t>
                                              </m:r>
                                            </m:num>
                                            <m:den>
                                              <m:sSub>
                                                <m:sSubPr>
                                                  <m:ctrlPr>
                                                    <a:rPr lang="en-US" sz="1600" i="1">
                                                      <a:latin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𝑢</m:t>
                                                  </m:r>
                                                </m:e>
                                                <m:sub>
                                                  <m:r>
                                                    <a:rPr lang="en-US" sz="1600" i="1">
                                                      <a:latin typeface="Cambria Math" panose="02040503050406030204" pitchFamily="18" charset="0"/>
                                                    </a:rPr>
                                                    <m:t>𝑚</m:t>
                                                  </m:r>
                                                </m:sub>
                                              </m:sSub>
                                              <m:rad>
                                                <m:radPr>
                                                  <m:degHide m:val="on"/>
                                                  <m:ctrlPr>
                                                    <a:rPr lang="en-US" sz="1600" i="1">
                                                      <a:latin typeface="Cambria Math" panose="02040503050406030204" pitchFamily="18" charset="0"/>
                                                    </a:rPr>
                                                  </m:ctrlPr>
                                                </m:radPr>
                                                <m:deg/>
                                                <m:e>
                                                  <m:r>
                                                    <a:rPr lang="en-US" sz="1600">
                                                      <a:latin typeface="Cambria Math" panose="02040503050406030204" pitchFamily="18" charset="0"/>
                                                    </a:rPr>
                                                    <m:t>2</m:t>
                                                  </m:r>
                                                  <m:r>
                                                    <a:rPr lang="en-US" sz="1600" i="1">
                                                      <a:latin typeface="Cambria Math" panose="02040503050406030204" pitchFamily="18" charset="0"/>
                                                    </a:rPr>
                                                    <m:t>𝜋</m:t>
                                                  </m:r>
                                                </m:e>
                                              </m:rad>
                                            </m:den>
                                          </m:f>
                                          <m:r>
                                            <a:rPr lang="en-US" sz="1600" i="1">
                                              <a:latin typeface="Cambria Math" panose="02040503050406030204" pitchFamily="18" charset="0"/>
                                            </a:rPr>
                                            <m:t>𝑒</m:t>
                                          </m:r>
                                        </m:e>
                                        <m:sup>
                                          <m:r>
                                            <a:rPr lang="en-US" sz="1600">
                                              <a:latin typeface="Cambria Math" panose="02040503050406030204" pitchFamily="18" charset="0"/>
                                            </a:rPr>
                                            <m:t>−</m:t>
                                          </m:r>
                                          <m:sSup>
                                            <m:sSupPr>
                                              <m:ctrlPr>
                                                <a:rPr lang="en-US" sz="1600" i="1">
                                                  <a:latin typeface="Cambria Math" panose="02040503050406030204" pitchFamily="18" charset="0"/>
                                                </a:rPr>
                                              </m:ctrlPr>
                                            </m:sSupPr>
                                            <m:e>
                                              <m:f>
                                                <m:fPr>
                                                  <m:ctrlPr>
                                                    <a:rPr lang="en-US" sz="1600" i="1">
                                                      <a:latin typeface="Cambria Math" panose="02040503050406030204" pitchFamily="18" charset="0"/>
                                                    </a:rPr>
                                                  </m:ctrlPr>
                                                </m:fPr>
                                                <m:num>
                                                  <m:r>
                                                    <a:rPr lang="en-US" sz="1600">
                                                      <a:latin typeface="Cambria Math" panose="02040503050406030204" pitchFamily="18" charset="0"/>
                                                    </a:rPr>
                                                    <m:t>1</m:t>
                                                  </m:r>
                                                </m:num>
                                                <m:den>
                                                  <m:r>
                                                    <a:rPr lang="en-US" sz="1600">
                                                      <a:latin typeface="Cambria Math" panose="02040503050406030204" pitchFamily="18" charset="0"/>
                                                    </a:rPr>
                                                    <m:t>2</m:t>
                                                  </m:r>
                                                  <m:sSubSup>
                                                    <m:sSubSupPr>
                                                      <m:ctrlPr>
                                                        <a:rPr lang="en-US" sz="1600" i="1">
                                                          <a:latin typeface="Cambria Math" panose="02040503050406030204" pitchFamily="18" charset="0"/>
                                                        </a:rPr>
                                                      </m:ctrlPr>
                                                    </m:sSubSupPr>
                                                    <m:e>
                                                      <m:r>
                                                        <a:rPr lang="en-US" sz="1600" b="0" i="1" smtClean="0">
                                                          <a:latin typeface="Cambria Math" panose="02040503050406030204" pitchFamily="18" charset="0"/>
                                                          <a:ea typeface="Cambria Math" panose="02040503050406030204" pitchFamily="18" charset="0"/>
                                                        </a:rPr>
                                                        <m:t>𝑢</m:t>
                                                      </m:r>
                                                    </m:e>
                                                    <m:sub>
                                                      <m:r>
                                                        <a:rPr lang="en-US" sz="1600" i="1">
                                                          <a:latin typeface="Cambria Math" panose="02040503050406030204" pitchFamily="18" charset="0"/>
                                                        </a:rPr>
                                                        <m:t>𝑚</m:t>
                                                      </m:r>
                                                    </m:sub>
                                                    <m:sup>
                                                      <m:r>
                                                        <a:rPr lang="en-US" sz="1600">
                                                          <a:latin typeface="Cambria Math" panose="02040503050406030204" pitchFamily="18" charset="0"/>
                                                        </a:rPr>
                                                        <m:t>2</m:t>
                                                      </m:r>
                                                    </m:sup>
                                                  </m:sSubSup>
                                                </m:den>
                                              </m:f>
                                              <m:d>
                                                <m:dPr>
                                                  <m:ctrlPr>
                                                    <a:rPr lang="en-US" sz="1600" i="1">
                                                      <a:latin typeface="Cambria Math" panose="02040503050406030204" pitchFamily="18" charset="0"/>
                                                    </a:rPr>
                                                  </m:ctrlPr>
                                                </m:dPr>
                                                <m:e>
                                                  <m:r>
                                                    <a:rPr lang="en-US" sz="1600" i="1">
                                                      <a:latin typeface="Cambria Math" panose="02040503050406030204" pitchFamily="18" charset="0"/>
                                                    </a:rPr>
                                                    <m:t>𝑦</m:t>
                                                  </m:r>
                                                  <m:r>
                                                    <a:rPr lang="en-US" sz="1600">
                                                      <a:latin typeface="Cambria Math" panose="02040503050406030204" pitchFamily="18" charset="0"/>
                                                    </a:rPr>
                                                    <m:t>−</m:t>
                                                  </m:r>
                                                  <m:r>
                                                    <a:rPr lang="en-US" sz="1600" i="1">
                                                      <a:latin typeface="Cambria Math" panose="02040503050406030204" pitchFamily="18" charset="0"/>
                                                    </a:rPr>
                                                    <m:t>𝑡</m:t>
                                                  </m:r>
                                                </m:e>
                                              </m:d>
                                            </m:e>
                                            <m:sup>
                                              <m:r>
                                                <a:rPr lang="en-US" sz="1600">
                                                  <a:latin typeface="Cambria Math" panose="02040503050406030204" pitchFamily="18" charset="0"/>
                                                </a:rPr>
                                                <m:t>2</m:t>
                                              </m:r>
                                            </m:sup>
                                          </m:sSup>
                                        </m:sup>
                                      </m:sSup>
                                      <m:r>
                                        <a:rPr lang="en-US" sz="1600" i="1">
                                          <a:latin typeface="Cambria Math" panose="02040503050406030204" pitchFamily="18" charset="0"/>
                                        </a:rPr>
                                        <m:t>𝑑𝑦</m:t>
                                      </m:r>
                                    </m:e>
                                  </m:nary>
                                </m:e>
                              </m:d>
                              <m:sSup>
                                <m:sSupPr>
                                  <m:ctrlPr>
                                    <a:rPr lang="en-US" sz="1600" i="1">
                                      <a:latin typeface="Cambria Math" panose="02040503050406030204" pitchFamily="18" charset="0"/>
                                    </a:rPr>
                                  </m:ctrlPr>
                                </m:sSupPr>
                                <m:e>
                                  <m:f>
                                    <m:fPr>
                                      <m:ctrlPr>
                                        <a:rPr lang="en-US" sz="1600" i="1">
                                          <a:latin typeface="Cambria Math" panose="02040503050406030204" pitchFamily="18" charset="0"/>
                                        </a:rPr>
                                      </m:ctrlPr>
                                    </m:fPr>
                                    <m:num>
                                      <m:r>
                                        <a:rPr lang="en-US" sz="1600">
                                          <a:latin typeface="Cambria Math" panose="02040503050406030204" pitchFamily="18" charset="0"/>
                                        </a:rPr>
                                        <m:t>1</m:t>
                                      </m:r>
                                    </m:num>
                                    <m:den>
                                      <m:sSub>
                                        <m:sSubPr>
                                          <m:ctrlPr>
                                            <a:rPr lang="en-US" sz="1600" i="1">
                                              <a:latin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𝑢</m:t>
                                          </m:r>
                                        </m:e>
                                        <m:sub>
                                          <m:r>
                                            <a:rPr lang="en-US" sz="1600" b="0" i="1" smtClean="0">
                                              <a:latin typeface="Cambria Math" panose="02040503050406030204" pitchFamily="18" charset="0"/>
                                            </a:rPr>
                                            <m:t>0</m:t>
                                          </m:r>
                                        </m:sub>
                                      </m:sSub>
                                      <m:rad>
                                        <m:radPr>
                                          <m:degHide m:val="on"/>
                                          <m:ctrlPr>
                                            <a:rPr lang="en-US" sz="1600" i="1">
                                              <a:latin typeface="Cambria Math" panose="02040503050406030204" pitchFamily="18" charset="0"/>
                                            </a:rPr>
                                          </m:ctrlPr>
                                        </m:radPr>
                                        <m:deg/>
                                        <m:e>
                                          <m:r>
                                            <a:rPr lang="en-US" sz="1600">
                                              <a:latin typeface="Cambria Math" panose="02040503050406030204" pitchFamily="18" charset="0"/>
                                            </a:rPr>
                                            <m:t>2</m:t>
                                          </m:r>
                                          <m:r>
                                            <a:rPr lang="en-US" sz="1600" i="1">
                                              <a:latin typeface="Cambria Math" panose="02040503050406030204" pitchFamily="18" charset="0"/>
                                            </a:rPr>
                                            <m:t>𝜋</m:t>
                                          </m:r>
                                        </m:e>
                                      </m:rad>
                                    </m:den>
                                  </m:f>
                                  <m:r>
                                    <a:rPr lang="en-US" sz="1600" i="1">
                                      <a:latin typeface="Cambria Math" panose="02040503050406030204" pitchFamily="18" charset="0"/>
                                    </a:rPr>
                                    <m:t>𝑒</m:t>
                                  </m:r>
                                </m:e>
                                <m:sup>
                                  <m:r>
                                    <a:rPr lang="en-US" sz="1600">
                                      <a:latin typeface="Cambria Math" panose="02040503050406030204" pitchFamily="18" charset="0"/>
                                    </a:rPr>
                                    <m:t>−</m:t>
                                  </m:r>
                                  <m:sSup>
                                    <m:sSupPr>
                                      <m:ctrlPr>
                                        <a:rPr lang="en-US" sz="1600" i="1">
                                          <a:latin typeface="Cambria Math" panose="02040503050406030204" pitchFamily="18" charset="0"/>
                                        </a:rPr>
                                      </m:ctrlPr>
                                    </m:sSupPr>
                                    <m:e>
                                      <m:f>
                                        <m:fPr>
                                          <m:ctrlPr>
                                            <a:rPr lang="en-US" sz="1600" i="1">
                                              <a:latin typeface="Cambria Math" panose="02040503050406030204" pitchFamily="18" charset="0"/>
                                            </a:rPr>
                                          </m:ctrlPr>
                                        </m:fPr>
                                        <m:num>
                                          <m:r>
                                            <a:rPr lang="en-US" sz="1600">
                                              <a:latin typeface="Cambria Math" panose="02040503050406030204" pitchFamily="18" charset="0"/>
                                            </a:rPr>
                                            <m:t>1</m:t>
                                          </m:r>
                                        </m:num>
                                        <m:den>
                                          <m:r>
                                            <a:rPr lang="en-US" sz="1600">
                                              <a:latin typeface="Cambria Math" panose="02040503050406030204" pitchFamily="18" charset="0"/>
                                            </a:rPr>
                                            <m:t>2</m:t>
                                          </m:r>
                                          <m:sSubSup>
                                            <m:sSubSupPr>
                                              <m:ctrlPr>
                                                <a:rPr lang="en-US" sz="1600" i="1">
                                                  <a:latin typeface="Cambria Math" panose="02040503050406030204" pitchFamily="18" charset="0"/>
                                                </a:rPr>
                                              </m:ctrlPr>
                                            </m:sSubSupPr>
                                            <m:e>
                                              <m:r>
                                                <a:rPr lang="en-US" sz="1600" b="0" i="1" smtClean="0">
                                                  <a:latin typeface="Cambria Math" panose="02040503050406030204" pitchFamily="18" charset="0"/>
                                                  <a:ea typeface="Cambria Math" panose="02040503050406030204" pitchFamily="18" charset="0"/>
                                                </a:rPr>
                                                <m:t>𝑢</m:t>
                                              </m:r>
                                            </m:e>
                                            <m:sub>
                                              <m:r>
                                                <a:rPr lang="en-US" sz="1600" b="0" i="1" smtClean="0">
                                                  <a:latin typeface="Cambria Math" panose="02040503050406030204" pitchFamily="18" charset="0"/>
                                                </a:rPr>
                                                <m:t>0</m:t>
                                              </m:r>
                                            </m:sub>
                                            <m:sup>
                                              <m:r>
                                                <a:rPr lang="en-US" sz="1600">
                                                  <a:latin typeface="Cambria Math" panose="02040503050406030204" pitchFamily="18" charset="0"/>
                                                </a:rPr>
                                                <m:t>2</m:t>
                                              </m:r>
                                            </m:sup>
                                          </m:sSubSup>
                                        </m:den>
                                      </m:f>
                                      <m:d>
                                        <m:dPr>
                                          <m:ctrlPr>
                                            <a:rPr lang="en-US" sz="1600" i="1">
                                              <a:latin typeface="Cambria Math" panose="02040503050406030204" pitchFamily="18" charset="0"/>
                                            </a:rPr>
                                          </m:ctrlPr>
                                        </m:dPr>
                                        <m:e>
                                          <m:r>
                                            <a:rPr lang="en-US" sz="1600" i="1">
                                              <a:latin typeface="Cambria Math" panose="02040503050406030204" pitchFamily="18" charset="0"/>
                                            </a:rPr>
                                            <m:t>𝑡</m:t>
                                          </m:r>
                                          <m:r>
                                            <a:rPr lang="en-US" sz="1600">
                                              <a:latin typeface="Cambria Math" panose="02040503050406030204" pitchFamily="18" charset="0"/>
                                            </a:rPr>
                                            <m:t>−</m:t>
                                          </m:r>
                                          <m:sSub>
                                            <m:sSubPr>
                                              <m:ctrlPr>
                                                <a:rPr lang="en-US" sz="1600" i="1">
                                                  <a:latin typeface="Cambria Math" panose="02040503050406030204" pitchFamily="18" charset="0"/>
                                                </a:rPr>
                                              </m:ctrlPr>
                                            </m:sSubPr>
                                            <m:e>
                                              <m:r>
                                                <a:rPr lang="en-US" sz="1600" b="0" i="1" smtClean="0">
                                                  <a:latin typeface="Cambria Math" panose="02040503050406030204" pitchFamily="18" charset="0"/>
                                                </a:rPr>
                                                <m:t>𝑦</m:t>
                                              </m:r>
                                            </m:e>
                                            <m:sub>
                                              <m:r>
                                                <a:rPr lang="en-US" sz="1600" b="0" i="1" smtClean="0">
                                                  <a:latin typeface="Cambria Math" panose="02040503050406030204" pitchFamily="18" charset="0"/>
                                                </a:rPr>
                                                <m:t>0</m:t>
                                              </m:r>
                                            </m:sub>
                                          </m:sSub>
                                        </m:e>
                                      </m:d>
                                    </m:e>
                                    <m:sup>
                                      <m:r>
                                        <a:rPr lang="en-US" sz="1600">
                                          <a:latin typeface="Cambria Math" panose="02040503050406030204" pitchFamily="18" charset="0"/>
                                        </a:rPr>
                                        <m:t>2</m:t>
                                      </m:r>
                                    </m:sup>
                                  </m:sSup>
                                </m:sup>
                              </m:sSup>
                              <m:r>
                                <a:rPr lang="en-US" sz="1600" i="1">
                                  <a:latin typeface="Cambria Math" panose="02040503050406030204" pitchFamily="18" charset="0"/>
                                </a:rPr>
                                <m:t>𝑑𝑡</m:t>
                              </m:r>
                            </m:e>
                          </m:nary>
                        </m:e>
                        <m:e>
                          <m:r>
                            <a:rPr lang="en-US" sz="1600">
                              <a:latin typeface="Cambria Math" panose="02040503050406030204" pitchFamily="18" charset="0"/>
                            </a:rPr>
                            <m:t>&amp;+</m:t>
                          </m:r>
                          <m:nary>
                            <m:naryPr>
                              <m:limLoc m:val="undOvr"/>
                              <m:ctrlPr>
                                <a:rPr lang="en-US" sz="1600" i="1">
                                  <a:latin typeface="Cambria Math" panose="02040503050406030204" pitchFamily="18" charset="0"/>
                                </a:rPr>
                              </m:ctrlPr>
                            </m:naryPr>
                            <m:sub>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𝑇</m:t>
                                  </m:r>
                                </m:e>
                                <m:sub>
                                  <m:r>
                                    <a:rPr lang="en-US" sz="1600" b="0" i="1" smtClean="0">
                                      <a:latin typeface="Cambria Math" panose="02040503050406030204" pitchFamily="18" charset="0"/>
                                    </a:rPr>
                                    <m:t>𝑈</m:t>
                                  </m:r>
                                </m:sub>
                              </m:sSub>
                            </m:sub>
                            <m:sup>
                              <m:r>
                                <a:rPr lang="en-US" sz="1600" b="0" i="0" smtClean="0">
                                  <a:latin typeface="Cambria Math" panose="02040503050406030204" pitchFamily="18" charset="0"/>
                                </a:rPr>
                                <m:t>+</m:t>
                              </m:r>
                              <m:r>
                                <a:rPr lang="en-US" sz="1600">
                                  <a:latin typeface="Cambria Math" panose="02040503050406030204" pitchFamily="18" charset="0"/>
                                </a:rPr>
                                <m:t>∞</m:t>
                              </m:r>
                            </m:sup>
                            <m:e>
                              <m:d>
                                <m:dPr>
                                  <m:ctrlPr>
                                    <a:rPr lang="en-US" sz="1600" i="1">
                                      <a:latin typeface="Cambria Math" panose="02040503050406030204" pitchFamily="18" charset="0"/>
                                    </a:rPr>
                                  </m:ctrlPr>
                                </m:dPr>
                                <m:e>
                                  <m:nary>
                                    <m:naryPr>
                                      <m:limLoc m:val="undOvr"/>
                                      <m:ctrlPr>
                                        <a:rPr lang="en-US" sz="1600" i="1">
                                          <a:latin typeface="Cambria Math" panose="02040503050406030204" pitchFamily="18" charset="0"/>
                                        </a:rPr>
                                      </m:ctrlPr>
                                    </m:naryPr>
                                    <m:sub>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𝐴</m:t>
                                          </m:r>
                                        </m:e>
                                        <m:sub>
                                          <m:r>
                                            <a:rPr lang="en-US" sz="1600" b="0" i="1" smtClean="0">
                                              <a:latin typeface="Cambria Math" panose="02040503050406030204" pitchFamily="18" charset="0"/>
                                            </a:rPr>
                                            <m:t>𝐿</m:t>
                                          </m:r>
                                        </m:sub>
                                      </m:sSub>
                                    </m:sub>
                                    <m:sup>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𝐴</m:t>
                                          </m:r>
                                        </m:e>
                                        <m:sub>
                                          <m:r>
                                            <a:rPr lang="en-US" sz="1600" b="0" i="1" smtClean="0">
                                              <a:latin typeface="Cambria Math" panose="02040503050406030204" pitchFamily="18" charset="0"/>
                                            </a:rPr>
                                            <m:t>𝑈</m:t>
                                          </m:r>
                                        </m:sub>
                                      </m:sSub>
                                    </m:sup>
                                    <m:e>
                                      <m:sSup>
                                        <m:sSupPr>
                                          <m:ctrlPr>
                                            <a:rPr lang="en-US" sz="1600" i="1">
                                              <a:latin typeface="Cambria Math" panose="02040503050406030204" pitchFamily="18" charset="0"/>
                                            </a:rPr>
                                          </m:ctrlPr>
                                        </m:sSupPr>
                                        <m:e>
                                          <m:f>
                                            <m:fPr>
                                              <m:ctrlPr>
                                                <a:rPr lang="en-US" sz="1600" i="1">
                                                  <a:latin typeface="Cambria Math" panose="02040503050406030204" pitchFamily="18" charset="0"/>
                                                </a:rPr>
                                              </m:ctrlPr>
                                            </m:fPr>
                                            <m:num>
                                              <m:r>
                                                <a:rPr lang="en-US" sz="1600">
                                                  <a:latin typeface="Cambria Math" panose="02040503050406030204" pitchFamily="18" charset="0"/>
                                                </a:rPr>
                                                <m:t>1</m:t>
                                              </m:r>
                                            </m:num>
                                            <m:den>
                                              <m:sSub>
                                                <m:sSubPr>
                                                  <m:ctrlPr>
                                                    <a:rPr lang="en-US" sz="1600" i="1">
                                                      <a:latin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𝑢</m:t>
                                                  </m:r>
                                                </m:e>
                                                <m:sub>
                                                  <m:r>
                                                    <a:rPr lang="en-US" sz="1600" i="1">
                                                      <a:latin typeface="Cambria Math" panose="02040503050406030204" pitchFamily="18" charset="0"/>
                                                    </a:rPr>
                                                    <m:t>𝑚</m:t>
                                                  </m:r>
                                                </m:sub>
                                              </m:sSub>
                                              <m:rad>
                                                <m:radPr>
                                                  <m:degHide m:val="on"/>
                                                  <m:ctrlPr>
                                                    <a:rPr lang="en-US" sz="1600" i="1">
                                                      <a:latin typeface="Cambria Math" panose="02040503050406030204" pitchFamily="18" charset="0"/>
                                                    </a:rPr>
                                                  </m:ctrlPr>
                                                </m:radPr>
                                                <m:deg/>
                                                <m:e>
                                                  <m:r>
                                                    <a:rPr lang="en-US" sz="1600">
                                                      <a:latin typeface="Cambria Math" panose="02040503050406030204" pitchFamily="18" charset="0"/>
                                                    </a:rPr>
                                                    <m:t>2</m:t>
                                                  </m:r>
                                                  <m:r>
                                                    <a:rPr lang="en-US" sz="1600" i="1">
                                                      <a:latin typeface="Cambria Math" panose="02040503050406030204" pitchFamily="18" charset="0"/>
                                                    </a:rPr>
                                                    <m:t>𝜋</m:t>
                                                  </m:r>
                                                </m:e>
                                              </m:rad>
                                            </m:den>
                                          </m:f>
                                          <m:r>
                                            <a:rPr lang="en-US" sz="1600" i="1">
                                              <a:latin typeface="Cambria Math" panose="02040503050406030204" pitchFamily="18" charset="0"/>
                                            </a:rPr>
                                            <m:t>𝑒</m:t>
                                          </m:r>
                                        </m:e>
                                        <m:sup>
                                          <m:r>
                                            <a:rPr lang="en-US" sz="1600">
                                              <a:latin typeface="Cambria Math" panose="02040503050406030204" pitchFamily="18" charset="0"/>
                                            </a:rPr>
                                            <m:t>−</m:t>
                                          </m:r>
                                          <m:sSup>
                                            <m:sSupPr>
                                              <m:ctrlPr>
                                                <a:rPr lang="en-US" sz="1600" i="1">
                                                  <a:latin typeface="Cambria Math" panose="02040503050406030204" pitchFamily="18" charset="0"/>
                                                </a:rPr>
                                              </m:ctrlPr>
                                            </m:sSupPr>
                                            <m:e>
                                              <m:f>
                                                <m:fPr>
                                                  <m:ctrlPr>
                                                    <a:rPr lang="en-US" sz="1600" i="1">
                                                      <a:latin typeface="Cambria Math" panose="02040503050406030204" pitchFamily="18" charset="0"/>
                                                    </a:rPr>
                                                  </m:ctrlPr>
                                                </m:fPr>
                                                <m:num>
                                                  <m:r>
                                                    <a:rPr lang="en-US" sz="1600">
                                                      <a:latin typeface="Cambria Math" panose="02040503050406030204" pitchFamily="18" charset="0"/>
                                                    </a:rPr>
                                                    <m:t>1</m:t>
                                                  </m:r>
                                                </m:num>
                                                <m:den>
                                                  <m:r>
                                                    <a:rPr lang="en-US" sz="1600">
                                                      <a:latin typeface="Cambria Math" panose="02040503050406030204" pitchFamily="18" charset="0"/>
                                                    </a:rPr>
                                                    <m:t>2</m:t>
                                                  </m:r>
                                                  <m:sSubSup>
                                                    <m:sSubSupPr>
                                                      <m:ctrlPr>
                                                        <a:rPr lang="en-US" sz="1600" i="1">
                                                          <a:latin typeface="Cambria Math" panose="02040503050406030204" pitchFamily="18" charset="0"/>
                                                        </a:rPr>
                                                      </m:ctrlPr>
                                                    </m:sSubSupPr>
                                                    <m:e>
                                                      <m:r>
                                                        <a:rPr lang="en-US" sz="1600" b="0" i="1" smtClean="0">
                                                          <a:latin typeface="Cambria Math" panose="02040503050406030204" pitchFamily="18" charset="0"/>
                                                          <a:ea typeface="Cambria Math" panose="02040503050406030204" pitchFamily="18" charset="0"/>
                                                        </a:rPr>
                                                        <m:t>𝑢</m:t>
                                                      </m:r>
                                                    </m:e>
                                                    <m:sub>
                                                      <m:r>
                                                        <a:rPr lang="en-US" sz="1600" i="1">
                                                          <a:latin typeface="Cambria Math" panose="02040503050406030204" pitchFamily="18" charset="0"/>
                                                        </a:rPr>
                                                        <m:t>𝑚</m:t>
                                                      </m:r>
                                                    </m:sub>
                                                    <m:sup>
                                                      <m:r>
                                                        <a:rPr lang="en-US" sz="1600">
                                                          <a:latin typeface="Cambria Math" panose="02040503050406030204" pitchFamily="18" charset="0"/>
                                                        </a:rPr>
                                                        <m:t>2</m:t>
                                                      </m:r>
                                                    </m:sup>
                                                  </m:sSubSup>
                                                </m:den>
                                              </m:f>
                                              <m:d>
                                                <m:dPr>
                                                  <m:ctrlPr>
                                                    <a:rPr lang="en-US" sz="1600" i="1">
                                                      <a:latin typeface="Cambria Math" panose="02040503050406030204" pitchFamily="18" charset="0"/>
                                                    </a:rPr>
                                                  </m:ctrlPr>
                                                </m:dPr>
                                                <m:e>
                                                  <m:r>
                                                    <a:rPr lang="en-US" sz="1600" i="1">
                                                      <a:latin typeface="Cambria Math" panose="02040503050406030204" pitchFamily="18" charset="0"/>
                                                    </a:rPr>
                                                    <m:t>𝑦</m:t>
                                                  </m:r>
                                                  <m:r>
                                                    <a:rPr lang="en-US" sz="1600">
                                                      <a:latin typeface="Cambria Math" panose="02040503050406030204" pitchFamily="18" charset="0"/>
                                                    </a:rPr>
                                                    <m:t>−</m:t>
                                                  </m:r>
                                                  <m:r>
                                                    <a:rPr lang="en-US" sz="1600" i="1">
                                                      <a:latin typeface="Cambria Math" panose="02040503050406030204" pitchFamily="18" charset="0"/>
                                                    </a:rPr>
                                                    <m:t>𝑡</m:t>
                                                  </m:r>
                                                </m:e>
                                              </m:d>
                                            </m:e>
                                            <m:sup>
                                              <m:r>
                                                <a:rPr lang="en-US" sz="1600">
                                                  <a:latin typeface="Cambria Math" panose="02040503050406030204" pitchFamily="18" charset="0"/>
                                                </a:rPr>
                                                <m:t>2</m:t>
                                              </m:r>
                                            </m:sup>
                                          </m:sSup>
                                        </m:sup>
                                      </m:sSup>
                                      <m:r>
                                        <a:rPr lang="en-US" sz="1600" i="1">
                                          <a:latin typeface="Cambria Math" panose="02040503050406030204" pitchFamily="18" charset="0"/>
                                        </a:rPr>
                                        <m:t>𝑑𝑦</m:t>
                                      </m:r>
                                    </m:e>
                                  </m:nary>
                                </m:e>
                              </m:d>
                              <m:sSup>
                                <m:sSupPr>
                                  <m:ctrlPr>
                                    <a:rPr lang="en-US" sz="1600" i="1">
                                      <a:latin typeface="Cambria Math" panose="02040503050406030204" pitchFamily="18" charset="0"/>
                                    </a:rPr>
                                  </m:ctrlPr>
                                </m:sSupPr>
                                <m:e>
                                  <m:f>
                                    <m:fPr>
                                      <m:ctrlPr>
                                        <a:rPr lang="en-US" sz="1600" i="1">
                                          <a:latin typeface="Cambria Math" panose="02040503050406030204" pitchFamily="18" charset="0"/>
                                        </a:rPr>
                                      </m:ctrlPr>
                                    </m:fPr>
                                    <m:num>
                                      <m:r>
                                        <a:rPr lang="en-US" sz="1600">
                                          <a:latin typeface="Cambria Math" panose="02040503050406030204" pitchFamily="18" charset="0"/>
                                        </a:rPr>
                                        <m:t>1</m:t>
                                      </m:r>
                                    </m:num>
                                    <m:den>
                                      <m:sSub>
                                        <m:sSubPr>
                                          <m:ctrlPr>
                                            <a:rPr lang="en-US" sz="1600" i="1">
                                              <a:latin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𝑢</m:t>
                                          </m:r>
                                        </m:e>
                                        <m:sub>
                                          <m:r>
                                            <a:rPr lang="en-US" sz="1600" b="0" i="1" smtClean="0">
                                              <a:latin typeface="Cambria Math" panose="02040503050406030204" pitchFamily="18" charset="0"/>
                                            </a:rPr>
                                            <m:t>0</m:t>
                                          </m:r>
                                        </m:sub>
                                      </m:sSub>
                                      <m:rad>
                                        <m:radPr>
                                          <m:degHide m:val="on"/>
                                          <m:ctrlPr>
                                            <a:rPr lang="en-US" sz="1600" i="1">
                                              <a:latin typeface="Cambria Math" panose="02040503050406030204" pitchFamily="18" charset="0"/>
                                            </a:rPr>
                                          </m:ctrlPr>
                                        </m:radPr>
                                        <m:deg/>
                                        <m:e>
                                          <m:r>
                                            <a:rPr lang="en-US" sz="1600">
                                              <a:latin typeface="Cambria Math" panose="02040503050406030204" pitchFamily="18" charset="0"/>
                                            </a:rPr>
                                            <m:t>2</m:t>
                                          </m:r>
                                          <m:r>
                                            <a:rPr lang="en-US" sz="1600" i="1">
                                              <a:latin typeface="Cambria Math" panose="02040503050406030204" pitchFamily="18" charset="0"/>
                                            </a:rPr>
                                            <m:t>𝜋</m:t>
                                          </m:r>
                                        </m:e>
                                      </m:rad>
                                    </m:den>
                                  </m:f>
                                  <m:r>
                                    <a:rPr lang="en-US" sz="1600" i="1">
                                      <a:latin typeface="Cambria Math" panose="02040503050406030204" pitchFamily="18" charset="0"/>
                                    </a:rPr>
                                    <m:t>𝑒</m:t>
                                  </m:r>
                                </m:e>
                                <m:sup>
                                  <m:r>
                                    <a:rPr lang="en-US" sz="1600">
                                      <a:latin typeface="Cambria Math" panose="02040503050406030204" pitchFamily="18" charset="0"/>
                                    </a:rPr>
                                    <m:t>−</m:t>
                                  </m:r>
                                  <m:sSup>
                                    <m:sSupPr>
                                      <m:ctrlPr>
                                        <a:rPr lang="en-US" sz="1600" i="1">
                                          <a:latin typeface="Cambria Math" panose="02040503050406030204" pitchFamily="18" charset="0"/>
                                        </a:rPr>
                                      </m:ctrlPr>
                                    </m:sSupPr>
                                    <m:e>
                                      <m:f>
                                        <m:fPr>
                                          <m:ctrlPr>
                                            <a:rPr lang="en-US" sz="1600" i="1">
                                              <a:latin typeface="Cambria Math" panose="02040503050406030204" pitchFamily="18" charset="0"/>
                                            </a:rPr>
                                          </m:ctrlPr>
                                        </m:fPr>
                                        <m:num>
                                          <m:r>
                                            <a:rPr lang="en-US" sz="1600">
                                              <a:latin typeface="Cambria Math" panose="02040503050406030204" pitchFamily="18" charset="0"/>
                                            </a:rPr>
                                            <m:t>1</m:t>
                                          </m:r>
                                        </m:num>
                                        <m:den>
                                          <m:r>
                                            <a:rPr lang="en-US" sz="1600">
                                              <a:latin typeface="Cambria Math" panose="02040503050406030204" pitchFamily="18" charset="0"/>
                                            </a:rPr>
                                            <m:t>2</m:t>
                                          </m:r>
                                          <m:sSubSup>
                                            <m:sSubSupPr>
                                              <m:ctrlPr>
                                                <a:rPr lang="en-US" sz="1600" i="1">
                                                  <a:latin typeface="Cambria Math" panose="02040503050406030204" pitchFamily="18" charset="0"/>
                                                </a:rPr>
                                              </m:ctrlPr>
                                            </m:sSubSupPr>
                                            <m:e>
                                              <m:r>
                                                <a:rPr lang="en-US" sz="1600" b="0" i="1" smtClean="0">
                                                  <a:latin typeface="Cambria Math" panose="02040503050406030204" pitchFamily="18" charset="0"/>
                                                  <a:ea typeface="Cambria Math" panose="02040503050406030204" pitchFamily="18" charset="0"/>
                                                </a:rPr>
                                                <m:t>𝑢</m:t>
                                              </m:r>
                                            </m:e>
                                            <m:sub>
                                              <m:r>
                                                <a:rPr lang="en-US" sz="1600" b="0" i="1" smtClean="0">
                                                  <a:latin typeface="Cambria Math" panose="02040503050406030204" pitchFamily="18" charset="0"/>
                                                </a:rPr>
                                                <m:t>0</m:t>
                                              </m:r>
                                            </m:sub>
                                            <m:sup>
                                              <m:r>
                                                <a:rPr lang="en-US" sz="1600">
                                                  <a:latin typeface="Cambria Math" panose="02040503050406030204" pitchFamily="18" charset="0"/>
                                                </a:rPr>
                                                <m:t>2</m:t>
                                              </m:r>
                                            </m:sup>
                                          </m:sSubSup>
                                        </m:den>
                                      </m:f>
                                      <m:d>
                                        <m:dPr>
                                          <m:ctrlPr>
                                            <a:rPr lang="en-US" sz="1600" i="1">
                                              <a:latin typeface="Cambria Math" panose="02040503050406030204" pitchFamily="18" charset="0"/>
                                            </a:rPr>
                                          </m:ctrlPr>
                                        </m:dPr>
                                        <m:e>
                                          <m:r>
                                            <a:rPr lang="en-US" sz="1600" i="1">
                                              <a:latin typeface="Cambria Math" panose="02040503050406030204" pitchFamily="18" charset="0"/>
                                            </a:rPr>
                                            <m:t>𝑡</m:t>
                                          </m:r>
                                          <m:r>
                                            <a:rPr lang="en-US" sz="1600">
                                              <a:latin typeface="Cambria Math" panose="02040503050406030204" pitchFamily="18" charset="0"/>
                                            </a:rPr>
                                            <m:t>−</m:t>
                                          </m:r>
                                          <m:sSub>
                                            <m:sSubPr>
                                              <m:ctrlPr>
                                                <a:rPr lang="en-US" sz="1600" i="1">
                                                  <a:latin typeface="Cambria Math" panose="02040503050406030204" pitchFamily="18" charset="0"/>
                                                </a:rPr>
                                              </m:ctrlPr>
                                            </m:sSubPr>
                                            <m:e>
                                              <m:r>
                                                <a:rPr lang="en-US" sz="1600" b="0" i="1" smtClean="0">
                                                  <a:latin typeface="Cambria Math" panose="02040503050406030204" pitchFamily="18" charset="0"/>
                                                </a:rPr>
                                                <m:t>𝑦</m:t>
                                              </m:r>
                                            </m:e>
                                            <m:sub>
                                              <m:r>
                                                <a:rPr lang="en-US" sz="1600" b="0" i="1" smtClean="0">
                                                  <a:latin typeface="Cambria Math" panose="02040503050406030204" pitchFamily="18" charset="0"/>
                                                </a:rPr>
                                                <m:t>0</m:t>
                                              </m:r>
                                            </m:sub>
                                          </m:sSub>
                                        </m:e>
                                      </m:d>
                                    </m:e>
                                    <m:sup>
                                      <m:r>
                                        <a:rPr lang="en-US" sz="1600">
                                          <a:latin typeface="Cambria Math" panose="02040503050406030204" pitchFamily="18" charset="0"/>
                                        </a:rPr>
                                        <m:t>2</m:t>
                                      </m:r>
                                    </m:sup>
                                  </m:sSup>
                                </m:sup>
                              </m:sSup>
                              <m:r>
                                <a:rPr lang="en-US" sz="1600" i="1">
                                  <a:latin typeface="Cambria Math" panose="02040503050406030204" pitchFamily="18" charset="0"/>
                                </a:rPr>
                                <m:t>𝑑𝑡</m:t>
                              </m:r>
                            </m:e>
                          </m:nary>
                        </m:e>
                      </m:eqArr>
                    </m:oMath>
                  </m:oMathPara>
                </a14:m>
                <a:endParaRPr lang="en-US" sz="1600"/>
              </a:p>
            </p:txBody>
          </p:sp>
        </mc:Choice>
        <mc:Fallback xmlns="">
          <p:sp>
            <p:nvSpPr>
              <p:cNvPr id="5" name="Rectangle 4">
                <a:extLst>
                  <a:ext uri="{FF2B5EF4-FFF2-40B4-BE49-F238E27FC236}">
                    <a16:creationId xmlns:a16="http://schemas.microsoft.com/office/drawing/2014/main" id="{73D186E2-388C-4372-A4E2-8DE769DBCA54}"/>
                  </a:ext>
                </a:extLst>
              </p:cNvPr>
              <p:cNvSpPr>
                <a:spLocks noRot="1" noChangeAspect="1" noMove="1" noResize="1" noEditPoints="1" noAdjustHandles="1" noChangeArrowheads="1" noChangeShapeType="1" noTextEdit="1"/>
              </p:cNvSpPr>
              <p:nvPr/>
            </p:nvSpPr>
            <p:spPr>
              <a:xfrm>
                <a:off x="-51910" y="1870947"/>
                <a:ext cx="6814285" cy="1713161"/>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42CE73B3-111B-4475-B806-DF48F1A49804}"/>
                  </a:ext>
                </a:extLst>
              </p:cNvPr>
              <p:cNvSpPr/>
              <p:nvPr/>
            </p:nvSpPr>
            <p:spPr>
              <a:xfrm>
                <a:off x="469249" y="4391372"/>
                <a:ext cx="5771965" cy="171316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eqArr>
                        <m:eqArrPr>
                          <m:ctrlPr>
                            <a:rPr lang="en-US" sz="1600" i="1" smtClean="0">
                              <a:latin typeface="Cambria Math" panose="02040503050406030204" pitchFamily="18" charset="0"/>
                            </a:rPr>
                          </m:ctrlPr>
                        </m:eqArrPr>
                        <m:e>
                          <m:r>
                            <a:rPr lang="en-US" sz="1600">
                              <a:latin typeface="Cambria Math" panose="02040503050406030204" pitchFamily="18" charset="0"/>
                            </a:rPr>
                            <m:t>&amp;</m:t>
                          </m:r>
                          <m:r>
                            <a:rPr lang="en-US" sz="1600" i="1">
                              <a:latin typeface="Cambria Math" panose="02040503050406030204" pitchFamily="18" charset="0"/>
                            </a:rPr>
                            <m:t>𝑃𝐹𝑅</m:t>
                          </m:r>
                          <m:r>
                            <a:rPr lang="en-US" sz="1600" i="0">
                              <a:latin typeface="Cambria Math" panose="02040503050406030204" pitchFamily="18" charset="0"/>
                            </a:rPr>
                            <m:t>=</m:t>
                          </m:r>
                          <m:nary>
                            <m:naryPr>
                              <m:limLoc m:val="undOvr"/>
                              <m:ctrlPr>
                                <a:rPr lang="en-US" sz="1600" i="1">
                                  <a:latin typeface="Cambria Math" panose="02040503050406030204" pitchFamily="18" charset="0"/>
                                </a:rPr>
                              </m:ctrlPr>
                            </m:naryPr>
                            <m:sub>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𝑇</m:t>
                                  </m:r>
                                </m:e>
                                <m:sub>
                                  <m:r>
                                    <a:rPr lang="en-US" sz="1600" b="0" i="1" smtClean="0">
                                      <a:latin typeface="Cambria Math" panose="02040503050406030204" pitchFamily="18" charset="0"/>
                                    </a:rPr>
                                    <m:t>𝐿</m:t>
                                  </m:r>
                                </m:sub>
                              </m:sSub>
                            </m:sub>
                            <m:sup>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𝑇</m:t>
                                  </m:r>
                                </m:e>
                                <m:sub>
                                  <m:r>
                                    <a:rPr lang="en-US" sz="1600" b="0" i="1" smtClean="0">
                                      <a:latin typeface="Cambria Math" panose="02040503050406030204" pitchFamily="18" charset="0"/>
                                    </a:rPr>
                                    <m:t>𝑈</m:t>
                                  </m:r>
                                </m:sub>
                              </m:sSub>
                            </m:sup>
                            <m:e>
                              <m:d>
                                <m:dPr>
                                  <m:ctrlPr>
                                    <a:rPr lang="en-US" sz="1600" i="1">
                                      <a:latin typeface="Cambria Math" panose="02040503050406030204" pitchFamily="18" charset="0"/>
                                    </a:rPr>
                                  </m:ctrlPr>
                                </m:dPr>
                                <m:e>
                                  <m:nary>
                                    <m:naryPr>
                                      <m:limLoc m:val="undOvr"/>
                                      <m:ctrlPr>
                                        <a:rPr lang="en-US" sz="1600" i="1">
                                          <a:latin typeface="Cambria Math" panose="02040503050406030204" pitchFamily="18" charset="0"/>
                                        </a:rPr>
                                      </m:ctrlPr>
                                    </m:naryPr>
                                    <m:sub>
                                      <m:r>
                                        <a:rPr lang="en-US" sz="1600" i="0">
                                          <a:latin typeface="Cambria Math" panose="02040503050406030204" pitchFamily="18" charset="0"/>
                                        </a:rPr>
                                        <m:t>−∞</m:t>
                                      </m:r>
                                    </m:sub>
                                    <m:sup>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𝐴</m:t>
                                          </m:r>
                                        </m:e>
                                        <m:sub>
                                          <m:r>
                                            <a:rPr lang="en-US" sz="1600" b="0" i="1" smtClean="0">
                                              <a:latin typeface="Cambria Math" panose="02040503050406030204" pitchFamily="18" charset="0"/>
                                            </a:rPr>
                                            <m:t>𝐿</m:t>
                                          </m:r>
                                        </m:sub>
                                      </m:sSub>
                                    </m:sup>
                                    <m:e>
                                      <m:sSup>
                                        <m:sSupPr>
                                          <m:ctrlPr>
                                            <a:rPr lang="en-US" sz="1600" i="1">
                                              <a:latin typeface="Cambria Math" panose="02040503050406030204" pitchFamily="18" charset="0"/>
                                            </a:rPr>
                                          </m:ctrlPr>
                                        </m:sSupPr>
                                        <m:e>
                                          <m:f>
                                            <m:fPr>
                                              <m:ctrlPr>
                                                <a:rPr lang="en-US" sz="1600" i="1">
                                                  <a:latin typeface="Cambria Math" panose="02040503050406030204" pitchFamily="18" charset="0"/>
                                                </a:rPr>
                                              </m:ctrlPr>
                                            </m:fPr>
                                            <m:num>
                                              <m:r>
                                                <a:rPr lang="en-US" sz="1600" i="0">
                                                  <a:latin typeface="Cambria Math" panose="02040503050406030204" pitchFamily="18" charset="0"/>
                                                </a:rPr>
                                                <m:t>1</m:t>
                                              </m:r>
                                            </m:num>
                                            <m:den>
                                              <m:sSub>
                                                <m:sSubPr>
                                                  <m:ctrlPr>
                                                    <a:rPr lang="en-US" sz="1600" i="1">
                                                      <a:latin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𝑢</m:t>
                                                  </m:r>
                                                </m:e>
                                                <m:sub>
                                                  <m:r>
                                                    <a:rPr lang="en-US" sz="1600" i="1">
                                                      <a:latin typeface="Cambria Math" panose="02040503050406030204" pitchFamily="18" charset="0"/>
                                                    </a:rPr>
                                                    <m:t>𝑚</m:t>
                                                  </m:r>
                                                </m:sub>
                                              </m:sSub>
                                              <m:rad>
                                                <m:radPr>
                                                  <m:degHide m:val="on"/>
                                                  <m:ctrlPr>
                                                    <a:rPr lang="en-US" sz="1600" i="1">
                                                      <a:latin typeface="Cambria Math" panose="02040503050406030204" pitchFamily="18" charset="0"/>
                                                    </a:rPr>
                                                  </m:ctrlPr>
                                                </m:radPr>
                                                <m:deg/>
                                                <m:e>
                                                  <m:r>
                                                    <a:rPr lang="en-US" sz="1600" i="0">
                                                      <a:latin typeface="Cambria Math" panose="02040503050406030204" pitchFamily="18" charset="0"/>
                                                    </a:rPr>
                                                    <m:t>2</m:t>
                                                  </m:r>
                                                  <m:r>
                                                    <a:rPr lang="en-US" sz="1600" i="1">
                                                      <a:latin typeface="Cambria Math" panose="02040503050406030204" pitchFamily="18" charset="0"/>
                                                    </a:rPr>
                                                    <m:t>𝜋</m:t>
                                                  </m:r>
                                                </m:e>
                                              </m:rad>
                                            </m:den>
                                          </m:f>
                                          <m:r>
                                            <a:rPr lang="en-US" sz="1600" i="1">
                                              <a:latin typeface="Cambria Math" panose="02040503050406030204" pitchFamily="18" charset="0"/>
                                            </a:rPr>
                                            <m:t>𝑒</m:t>
                                          </m:r>
                                        </m:e>
                                        <m:sup>
                                          <m:r>
                                            <a:rPr lang="en-US" sz="1600" i="0">
                                              <a:latin typeface="Cambria Math" panose="02040503050406030204" pitchFamily="18" charset="0"/>
                                            </a:rPr>
                                            <m:t>−</m:t>
                                          </m:r>
                                          <m:sSup>
                                            <m:sSupPr>
                                              <m:ctrlPr>
                                                <a:rPr lang="en-US" sz="1600" i="1">
                                                  <a:latin typeface="Cambria Math" panose="02040503050406030204" pitchFamily="18" charset="0"/>
                                                </a:rPr>
                                              </m:ctrlPr>
                                            </m:sSupPr>
                                            <m:e>
                                              <m:f>
                                                <m:fPr>
                                                  <m:ctrlPr>
                                                    <a:rPr lang="en-US" sz="1600" i="1">
                                                      <a:latin typeface="Cambria Math" panose="02040503050406030204" pitchFamily="18" charset="0"/>
                                                    </a:rPr>
                                                  </m:ctrlPr>
                                                </m:fPr>
                                                <m:num>
                                                  <m:r>
                                                    <a:rPr lang="en-US" sz="1600" i="0">
                                                      <a:latin typeface="Cambria Math" panose="02040503050406030204" pitchFamily="18" charset="0"/>
                                                    </a:rPr>
                                                    <m:t>1</m:t>
                                                  </m:r>
                                                </m:num>
                                                <m:den>
                                                  <m:r>
                                                    <a:rPr lang="en-US" sz="1600" i="0">
                                                      <a:latin typeface="Cambria Math" panose="02040503050406030204" pitchFamily="18" charset="0"/>
                                                    </a:rPr>
                                                    <m:t>2</m:t>
                                                  </m:r>
                                                  <m:sSubSup>
                                                    <m:sSubSupPr>
                                                      <m:ctrlPr>
                                                        <a:rPr lang="en-US" sz="1600" i="1">
                                                          <a:latin typeface="Cambria Math" panose="02040503050406030204" pitchFamily="18" charset="0"/>
                                                        </a:rPr>
                                                      </m:ctrlPr>
                                                    </m:sSubSupPr>
                                                    <m:e>
                                                      <m:r>
                                                        <a:rPr lang="en-US" sz="1600" b="0" i="1" smtClean="0">
                                                          <a:latin typeface="Cambria Math" panose="02040503050406030204" pitchFamily="18" charset="0"/>
                                                          <a:ea typeface="Cambria Math" panose="02040503050406030204" pitchFamily="18" charset="0"/>
                                                        </a:rPr>
                                                        <m:t>𝑢</m:t>
                                                      </m:r>
                                                    </m:e>
                                                    <m:sub>
                                                      <m:r>
                                                        <a:rPr lang="en-US" sz="1600" i="1">
                                                          <a:latin typeface="Cambria Math" panose="02040503050406030204" pitchFamily="18" charset="0"/>
                                                        </a:rPr>
                                                        <m:t>𝑚</m:t>
                                                      </m:r>
                                                    </m:sub>
                                                    <m:sup>
                                                      <m:r>
                                                        <a:rPr lang="en-US" sz="1600" i="0">
                                                          <a:latin typeface="Cambria Math" panose="02040503050406030204" pitchFamily="18" charset="0"/>
                                                        </a:rPr>
                                                        <m:t>2</m:t>
                                                      </m:r>
                                                    </m:sup>
                                                  </m:sSubSup>
                                                </m:den>
                                              </m:f>
                                              <m:d>
                                                <m:dPr>
                                                  <m:ctrlPr>
                                                    <a:rPr lang="en-US" sz="1600" i="1">
                                                      <a:latin typeface="Cambria Math" panose="02040503050406030204" pitchFamily="18" charset="0"/>
                                                    </a:rPr>
                                                  </m:ctrlPr>
                                                </m:dPr>
                                                <m:e>
                                                  <m:r>
                                                    <a:rPr lang="en-US" sz="1600" i="1">
                                                      <a:latin typeface="Cambria Math" panose="02040503050406030204" pitchFamily="18" charset="0"/>
                                                    </a:rPr>
                                                    <m:t>𝑦</m:t>
                                                  </m:r>
                                                  <m:r>
                                                    <a:rPr lang="en-US" sz="1600" i="0">
                                                      <a:latin typeface="Cambria Math" panose="02040503050406030204" pitchFamily="18" charset="0"/>
                                                    </a:rPr>
                                                    <m:t>−</m:t>
                                                  </m:r>
                                                  <m:r>
                                                    <a:rPr lang="en-US" sz="1600" i="1">
                                                      <a:latin typeface="Cambria Math" panose="02040503050406030204" pitchFamily="18" charset="0"/>
                                                    </a:rPr>
                                                    <m:t>𝑡</m:t>
                                                  </m:r>
                                                </m:e>
                                              </m:d>
                                            </m:e>
                                            <m:sup>
                                              <m:r>
                                                <a:rPr lang="en-US" sz="1600" i="0">
                                                  <a:latin typeface="Cambria Math" panose="02040503050406030204" pitchFamily="18" charset="0"/>
                                                </a:rPr>
                                                <m:t>2</m:t>
                                              </m:r>
                                            </m:sup>
                                          </m:sSup>
                                        </m:sup>
                                      </m:sSup>
                                      <m:r>
                                        <a:rPr lang="en-US" sz="1600" i="1">
                                          <a:latin typeface="Cambria Math" panose="02040503050406030204" pitchFamily="18" charset="0"/>
                                        </a:rPr>
                                        <m:t>𝑑𝑦</m:t>
                                      </m:r>
                                    </m:e>
                                  </m:nary>
                                </m:e>
                              </m:d>
                              <m:sSup>
                                <m:sSupPr>
                                  <m:ctrlPr>
                                    <a:rPr lang="en-US" sz="1600" i="1">
                                      <a:latin typeface="Cambria Math" panose="02040503050406030204" pitchFamily="18" charset="0"/>
                                    </a:rPr>
                                  </m:ctrlPr>
                                </m:sSupPr>
                                <m:e>
                                  <m:f>
                                    <m:fPr>
                                      <m:ctrlPr>
                                        <a:rPr lang="en-US" sz="1600" i="1">
                                          <a:latin typeface="Cambria Math" panose="02040503050406030204" pitchFamily="18" charset="0"/>
                                        </a:rPr>
                                      </m:ctrlPr>
                                    </m:fPr>
                                    <m:num>
                                      <m:r>
                                        <a:rPr lang="en-US" sz="1600" i="0">
                                          <a:latin typeface="Cambria Math" panose="02040503050406030204" pitchFamily="18" charset="0"/>
                                        </a:rPr>
                                        <m:t>1</m:t>
                                      </m:r>
                                    </m:num>
                                    <m:den>
                                      <m:sSub>
                                        <m:sSubPr>
                                          <m:ctrlPr>
                                            <a:rPr lang="en-US" sz="1600" i="1">
                                              <a:latin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𝑢</m:t>
                                          </m:r>
                                        </m:e>
                                        <m:sub>
                                          <m:r>
                                            <a:rPr lang="en-US" sz="1600" b="0" i="1" smtClean="0">
                                              <a:latin typeface="Cambria Math" panose="02040503050406030204" pitchFamily="18" charset="0"/>
                                            </a:rPr>
                                            <m:t>0</m:t>
                                          </m:r>
                                        </m:sub>
                                      </m:sSub>
                                      <m:rad>
                                        <m:radPr>
                                          <m:degHide m:val="on"/>
                                          <m:ctrlPr>
                                            <a:rPr lang="en-US" sz="1600" i="1">
                                              <a:latin typeface="Cambria Math" panose="02040503050406030204" pitchFamily="18" charset="0"/>
                                            </a:rPr>
                                          </m:ctrlPr>
                                        </m:radPr>
                                        <m:deg/>
                                        <m:e>
                                          <m:r>
                                            <a:rPr lang="en-US" sz="1600" i="0">
                                              <a:latin typeface="Cambria Math" panose="02040503050406030204" pitchFamily="18" charset="0"/>
                                            </a:rPr>
                                            <m:t>2</m:t>
                                          </m:r>
                                          <m:r>
                                            <a:rPr lang="en-US" sz="1600" i="1">
                                              <a:latin typeface="Cambria Math" panose="02040503050406030204" pitchFamily="18" charset="0"/>
                                            </a:rPr>
                                            <m:t>𝜋</m:t>
                                          </m:r>
                                        </m:e>
                                      </m:rad>
                                    </m:den>
                                  </m:f>
                                  <m:r>
                                    <a:rPr lang="en-US" sz="1600" i="1">
                                      <a:latin typeface="Cambria Math" panose="02040503050406030204" pitchFamily="18" charset="0"/>
                                    </a:rPr>
                                    <m:t>𝑒</m:t>
                                  </m:r>
                                </m:e>
                                <m:sup>
                                  <m:r>
                                    <a:rPr lang="en-US" sz="1600" i="0">
                                      <a:latin typeface="Cambria Math" panose="02040503050406030204" pitchFamily="18" charset="0"/>
                                    </a:rPr>
                                    <m:t>−</m:t>
                                  </m:r>
                                  <m:sSup>
                                    <m:sSupPr>
                                      <m:ctrlPr>
                                        <a:rPr lang="en-US" sz="1600" i="1">
                                          <a:latin typeface="Cambria Math" panose="02040503050406030204" pitchFamily="18" charset="0"/>
                                        </a:rPr>
                                      </m:ctrlPr>
                                    </m:sSupPr>
                                    <m:e>
                                      <m:f>
                                        <m:fPr>
                                          <m:ctrlPr>
                                            <a:rPr lang="en-US" sz="1600" i="1">
                                              <a:latin typeface="Cambria Math" panose="02040503050406030204" pitchFamily="18" charset="0"/>
                                            </a:rPr>
                                          </m:ctrlPr>
                                        </m:fPr>
                                        <m:num>
                                          <m:r>
                                            <a:rPr lang="en-US" sz="1600" i="0">
                                              <a:latin typeface="Cambria Math" panose="02040503050406030204" pitchFamily="18" charset="0"/>
                                            </a:rPr>
                                            <m:t>1</m:t>
                                          </m:r>
                                        </m:num>
                                        <m:den>
                                          <m:r>
                                            <a:rPr lang="en-US" sz="1600" i="0">
                                              <a:latin typeface="Cambria Math" panose="02040503050406030204" pitchFamily="18" charset="0"/>
                                            </a:rPr>
                                            <m:t>2</m:t>
                                          </m:r>
                                          <m:sSubSup>
                                            <m:sSubSupPr>
                                              <m:ctrlPr>
                                                <a:rPr lang="en-US" sz="1600" i="1">
                                                  <a:latin typeface="Cambria Math" panose="02040503050406030204" pitchFamily="18" charset="0"/>
                                                </a:rPr>
                                              </m:ctrlPr>
                                            </m:sSubSupPr>
                                            <m:e>
                                              <m:r>
                                                <a:rPr lang="en-US" sz="1600" b="0" i="1" smtClean="0">
                                                  <a:latin typeface="Cambria Math" panose="02040503050406030204" pitchFamily="18" charset="0"/>
                                                  <a:ea typeface="Cambria Math" panose="02040503050406030204" pitchFamily="18" charset="0"/>
                                                </a:rPr>
                                                <m:t>𝑢</m:t>
                                              </m:r>
                                            </m:e>
                                            <m:sub>
                                              <m:r>
                                                <a:rPr lang="en-US" sz="1600" b="0" i="1" smtClean="0">
                                                  <a:latin typeface="Cambria Math" panose="02040503050406030204" pitchFamily="18" charset="0"/>
                                                </a:rPr>
                                                <m:t>0</m:t>
                                              </m:r>
                                            </m:sub>
                                            <m:sup>
                                              <m:r>
                                                <a:rPr lang="en-US" sz="1600" i="0">
                                                  <a:latin typeface="Cambria Math" panose="02040503050406030204" pitchFamily="18" charset="0"/>
                                                </a:rPr>
                                                <m:t>2</m:t>
                                              </m:r>
                                            </m:sup>
                                          </m:sSubSup>
                                        </m:den>
                                      </m:f>
                                      <m:d>
                                        <m:dPr>
                                          <m:ctrlPr>
                                            <a:rPr lang="en-US" sz="1600" i="1">
                                              <a:latin typeface="Cambria Math" panose="02040503050406030204" pitchFamily="18" charset="0"/>
                                            </a:rPr>
                                          </m:ctrlPr>
                                        </m:dPr>
                                        <m:e>
                                          <m:r>
                                            <a:rPr lang="en-US" sz="1600" i="1">
                                              <a:latin typeface="Cambria Math" panose="02040503050406030204" pitchFamily="18" charset="0"/>
                                            </a:rPr>
                                            <m:t>𝑡</m:t>
                                          </m:r>
                                          <m:r>
                                            <a:rPr lang="en-US" sz="1600" i="0">
                                              <a:latin typeface="Cambria Math" panose="02040503050406030204" pitchFamily="18" charset="0"/>
                                            </a:rPr>
                                            <m:t>−</m:t>
                                          </m:r>
                                          <m:sSub>
                                            <m:sSubPr>
                                              <m:ctrlPr>
                                                <a:rPr lang="en-US" sz="1600" b="0" i="1" smtClean="0">
                                                  <a:latin typeface="Cambria Math" panose="02040503050406030204" pitchFamily="18" charset="0"/>
                                                </a:rPr>
                                              </m:ctrlPr>
                                            </m:sSubPr>
                                            <m:e>
                                              <m:r>
                                                <a:rPr lang="en-US" sz="1600" i="1" smtClean="0">
                                                  <a:latin typeface="Cambria Math" panose="02040503050406030204" pitchFamily="18" charset="0"/>
                                                </a:rPr>
                                                <m:t>𝑦</m:t>
                                              </m:r>
                                            </m:e>
                                            <m:sub>
                                              <m:r>
                                                <a:rPr lang="en-US" sz="1600" b="0" i="1" smtClean="0">
                                                  <a:latin typeface="Cambria Math" panose="02040503050406030204" pitchFamily="18" charset="0"/>
                                                </a:rPr>
                                                <m:t>0</m:t>
                                              </m:r>
                                            </m:sub>
                                          </m:sSub>
                                        </m:e>
                                      </m:d>
                                    </m:e>
                                    <m:sup>
                                      <m:r>
                                        <a:rPr lang="en-US" sz="1600" i="0">
                                          <a:latin typeface="Cambria Math" panose="02040503050406030204" pitchFamily="18" charset="0"/>
                                        </a:rPr>
                                        <m:t>2</m:t>
                                      </m:r>
                                    </m:sup>
                                  </m:sSup>
                                </m:sup>
                              </m:sSup>
                              <m:r>
                                <a:rPr lang="en-US" sz="1600" i="1">
                                  <a:latin typeface="Cambria Math" panose="02040503050406030204" pitchFamily="18" charset="0"/>
                                </a:rPr>
                                <m:t>𝑑𝑡</m:t>
                              </m:r>
                            </m:e>
                          </m:nary>
                        </m:e>
                        <m:e>
                          <m:r>
                            <a:rPr lang="en-US" sz="1600" i="0">
                              <a:latin typeface="Cambria Math" panose="02040503050406030204" pitchFamily="18" charset="0"/>
                            </a:rPr>
                            <m:t>&amp;+</m:t>
                          </m:r>
                          <m:nary>
                            <m:naryPr>
                              <m:limLoc m:val="undOvr"/>
                              <m:ctrlPr>
                                <a:rPr lang="en-US" sz="1600" i="1">
                                  <a:latin typeface="Cambria Math" panose="02040503050406030204" pitchFamily="18" charset="0"/>
                                </a:rPr>
                              </m:ctrlPr>
                            </m:naryPr>
                            <m:sub>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𝑇</m:t>
                                  </m:r>
                                </m:e>
                                <m:sub>
                                  <m:r>
                                    <a:rPr lang="en-US" sz="1600" b="0" i="1" smtClean="0">
                                      <a:latin typeface="Cambria Math" panose="02040503050406030204" pitchFamily="18" charset="0"/>
                                    </a:rPr>
                                    <m:t>𝐿</m:t>
                                  </m:r>
                                </m:sub>
                              </m:sSub>
                            </m:sub>
                            <m:sup>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𝑇</m:t>
                                  </m:r>
                                </m:e>
                                <m:sub>
                                  <m:r>
                                    <a:rPr lang="en-US" sz="1600" b="0" i="1" smtClean="0">
                                      <a:latin typeface="Cambria Math" panose="02040503050406030204" pitchFamily="18" charset="0"/>
                                    </a:rPr>
                                    <m:t>𝑈</m:t>
                                  </m:r>
                                </m:sub>
                              </m:sSub>
                            </m:sup>
                            <m:e>
                              <m:d>
                                <m:dPr>
                                  <m:ctrlPr>
                                    <a:rPr lang="en-US" sz="1600" i="1">
                                      <a:latin typeface="Cambria Math" panose="02040503050406030204" pitchFamily="18" charset="0"/>
                                    </a:rPr>
                                  </m:ctrlPr>
                                </m:dPr>
                                <m:e>
                                  <m:nary>
                                    <m:naryPr>
                                      <m:limLoc m:val="undOvr"/>
                                      <m:ctrlPr>
                                        <a:rPr lang="en-US" sz="1600" i="1">
                                          <a:latin typeface="Cambria Math" panose="02040503050406030204" pitchFamily="18" charset="0"/>
                                        </a:rPr>
                                      </m:ctrlPr>
                                    </m:naryPr>
                                    <m:sub>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𝐴</m:t>
                                          </m:r>
                                        </m:e>
                                        <m:sub>
                                          <m:r>
                                            <a:rPr lang="en-US" sz="1600" b="0" i="1" smtClean="0">
                                              <a:latin typeface="Cambria Math" panose="02040503050406030204" pitchFamily="18" charset="0"/>
                                            </a:rPr>
                                            <m:t>𝑈</m:t>
                                          </m:r>
                                        </m:sub>
                                      </m:sSub>
                                    </m:sub>
                                    <m:sup>
                                      <m:r>
                                        <a:rPr lang="en-US" sz="1600" i="0">
                                          <a:latin typeface="Cambria Math" panose="02040503050406030204" pitchFamily="18" charset="0"/>
                                        </a:rPr>
                                        <m:t>+∞</m:t>
                                      </m:r>
                                    </m:sup>
                                    <m:e>
                                      <m:sSup>
                                        <m:sSupPr>
                                          <m:ctrlPr>
                                            <a:rPr lang="en-US" sz="1600" i="1">
                                              <a:latin typeface="Cambria Math" panose="02040503050406030204" pitchFamily="18" charset="0"/>
                                            </a:rPr>
                                          </m:ctrlPr>
                                        </m:sSupPr>
                                        <m:e>
                                          <m:f>
                                            <m:fPr>
                                              <m:ctrlPr>
                                                <a:rPr lang="en-US" sz="1600" i="1">
                                                  <a:latin typeface="Cambria Math" panose="02040503050406030204" pitchFamily="18" charset="0"/>
                                                </a:rPr>
                                              </m:ctrlPr>
                                            </m:fPr>
                                            <m:num>
                                              <m:r>
                                                <a:rPr lang="en-US" sz="1600" i="0">
                                                  <a:latin typeface="Cambria Math" panose="02040503050406030204" pitchFamily="18" charset="0"/>
                                                </a:rPr>
                                                <m:t>1</m:t>
                                              </m:r>
                                            </m:num>
                                            <m:den>
                                              <m:sSub>
                                                <m:sSubPr>
                                                  <m:ctrlPr>
                                                    <a:rPr lang="en-US" sz="1600" i="1">
                                                      <a:latin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𝑢</m:t>
                                                  </m:r>
                                                </m:e>
                                                <m:sub>
                                                  <m:r>
                                                    <a:rPr lang="en-US" sz="1600" i="1">
                                                      <a:latin typeface="Cambria Math" panose="02040503050406030204" pitchFamily="18" charset="0"/>
                                                    </a:rPr>
                                                    <m:t>𝑚</m:t>
                                                  </m:r>
                                                </m:sub>
                                              </m:sSub>
                                              <m:rad>
                                                <m:radPr>
                                                  <m:degHide m:val="on"/>
                                                  <m:ctrlPr>
                                                    <a:rPr lang="en-US" sz="1600" i="1">
                                                      <a:latin typeface="Cambria Math" panose="02040503050406030204" pitchFamily="18" charset="0"/>
                                                    </a:rPr>
                                                  </m:ctrlPr>
                                                </m:radPr>
                                                <m:deg/>
                                                <m:e>
                                                  <m:r>
                                                    <a:rPr lang="en-US" sz="1600" i="0">
                                                      <a:latin typeface="Cambria Math" panose="02040503050406030204" pitchFamily="18" charset="0"/>
                                                    </a:rPr>
                                                    <m:t>2</m:t>
                                                  </m:r>
                                                  <m:r>
                                                    <a:rPr lang="en-US" sz="1600" i="1">
                                                      <a:latin typeface="Cambria Math" panose="02040503050406030204" pitchFamily="18" charset="0"/>
                                                    </a:rPr>
                                                    <m:t>𝜋</m:t>
                                                  </m:r>
                                                </m:e>
                                              </m:rad>
                                            </m:den>
                                          </m:f>
                                          <m:r>
                                            <a:rPr lang="en-US" sz="1600" i="1">
                                              <a:latin typeface="Cambria Math" panose="02040503050406030204" pitchFamily="18" charset="0"/>
                                            </a:rPr>
                                            <m:t>𝑒</m:t>
                                          </m:r>
                                        </m:e>
                                        <m:sup>
                                          <m:r>
                                            <a:rPr lang="en-US" sz="1600" i="0">
                                              <a:latin typeface="Cambria Math" panose="02040503050406030204" pitchFamily="18" charset="0"/>
                                            </a:rPr>
                                            <m:t>−</m:t>
                                          </m:r>
                                          <m:sSup>
                                            <m:sSupPr>
                                              <m:ctrlPr>
                                                <a:rPr lang="en-US" sz="1600" i="1">
                                                  <a:latin typeface="Cambria Math" panose="02040503050406030204" pitchFamily="18" charset="0"/>
                                                </a:rPr>
                                              </m:ctrlPr>
                                            </m:sSupPr>
                                            <m:e>
                                              <m:f>
                                                <m:fPr>
                                                  <m:ctrlPr>
                                                    <a:rPr lang="en-US" sz="1600" i="1">
                                                      <a:latin typeface="Cambria Math" panose="02040503050406030204" pitchFamily="18" charset="0"/>
                                                    </a:rPr>
                                                  </m:ctrlPr>
                                                </m:fPr>
                                                <m:num>
                                                  <m:r>
                                                    <a:rPr lang="en-US" sz="1600" i="0">
                                                      <a:latin typeface="Cambria Math" panose="02040503050406030204" pitchFamily="18" charset="0"/>
                                                    </a:rPr>
                                                    <m:t>1</m:t>
                                                  </m:r>
                                                </m:num>
                                                <m:den>
                                                  <m:r>
                                                    <a:rPr lang="en-US" sz="1600" i="0">
                                                      <a:latin typeface="Cambria Math" panose="02040503050406030204" pitchFamily="18" charset="0"/>
                                                    </a:rPr>
                                                    <m:t>2</m:t>
                                                  </m:r>
                                                  <m:sSubSup>
                                                    <m:sSubSupPr>
                                                      <m:ctrlPr>
                                                        <a:rPr lang="en-US" sz="1600" i="1">
                                                          <a:latin typeface="Cambria Math" panose="02040503050406030204" pitchFamily="18" charset="0"/>
                                                        </a:rPr>
                                                      </m:ctrlPr>
                                                    </m:sSubSupPr>
                                                    <m:e>
                                                      <m:r>
                                                        <a:rPr lang="en-US" sz="1600" b="0" i="1" smtClean="0">
                                                          <a:latin typeface="Cambria Math" panose="02040503050406030204" pitchFamily="18" charset="0"/>
                                                          <a:ea typeface="Cambria Math" panose="02040503050406030204" pitchFamily="18" charset="0"/>
                                                        </a:rPr>
                                                        <m:t>𝑢</m:t>
                                                      </m:r>
                                                    </m:e>
                                                    <m:sub>
                                                      <m:r>
                                                        <a:rPr lang="en-US" sz="1600" i="1">
                                                          <a:latin typeface="Cambria Math" panose="02040503050406030204" pitchFamily="18" charset="0"/>
                                                        </a:rPr>
                                                        <m:t>𝑚</m:t>
                                                      </m:r>
                                                    </m:sub>
                                                    <m:sup>
                                                      <m:r>
                                                        <a:rPr lang="en-US" sz="1600" i="0">
                                                          <a:latin typeface="Cambria Math" panose="02040503050406030204" pitchFamily="18" charset="0"/>
                                                        </a:rPr>
                                                        <m:t>2</m:t>
                                                      </m:r>
                                                    </m:sup>
                                                  </m:sSubSup>
                                                </m:den>
                                              </m:f>
                                              <m:d>
                                                <m:dPr>
                                                  <m:ctrlPr>
                                                    <a:rPr lang="en-US" sz="1600" i="1">
                                                      <a:latin typeface="Cambria Math" panose="02040503050406030204" pitchFamily="18" charset="0"/>
                                                    </a:rPr>
                                                  </m:ctrlPr>
                                                </m:dPr>
                                                <m:e>
                                                  <m:r>
                                                    <a:rPr lang="en-US" sz="1600" i="1">
                                                      <a:latin typeface="Cambria Math" panose="02040503050406030204" pitchFamily="18" charset="0"/>
                                                    </a:rPr>
                                                    <m:t>𝑦</m:t>
                                                  </m:r>
                                                  <m:r>
                                                    <a:rPr lang="en-US" sz="1600" i="0">
                                                      <a:latin typeface="Cambria Math" panose="02040503050406030204" pitchFamily="18" charset="0"/>
                                                    </a:rPr>
                                                    <m:t>−</m:t>
                                                  </m:r>
                                                  <m:r>
                                                    <a:rPr lang="en-US" sz="1600" i="1">
                                                      <a:latin typeface="Cambria Math" panose="02040503050406030204" pitchFamily="18" charset="0"/>
                                                    </a:rPr>
                                                    <m:t>𝑡</m:t>
                                                  </m:r>
                                                </m:e>
                                              </m:d>
                                            </m:e>
                                            <m:sup>
                                              <m:r>
                                                <a:rPr lang="en-US" sz="1600" i="0">
                                                  <a:latin typeface="Cambria Math" panose="02040503050406030204" pitchFamily="18" charset="0"/>
                                                </a:rPr>
                                                <m:t>2</m:t>
                                              </m:r>
                                            </m:sup>
                                          </m:sSup>
                                        </m:sup>
                                      </m:sSup>
                                      <m:r>
                                        <a:rPr lang="en-US" sz="1600" i="1">
                                          <a:latin typeface="Cambria Math" panose="02040503050406030204" pitchFamily="18" charset="0"/>
                                        </a:rPr>
                                        <m:t>𝑑𝑦</m:t>
                                      </m:r>
                                    </m:e>
                                  </m:nary>
                                </m:e>
                              </m:d>
                              <m:sSup>
                                <m:sSupPr>
                                  <m:ctrlPr>
                                    <a:rPr lang="en-US" sz="1600" i="1">
                                      <a:latin typeface="Cambria Math" panose="02040503050406030204" pitchFamily="18" charset="0"/>
                                    </a:rPr>
                                  </m:ctrlPr>
                                </m:sSupPr>
                                <m:e>
                                  <m:f>
                                    <m:fPr>
                                      <m:ctrlPr>
                                        <a:rPr lang="en-US" sz="1600" i="1">
                                          <a:latin typeface="Cambria Math" panose="02040503050406030204" pitchFamily="18" charset="0"/>
                                        </a:rPr>
                                      </m:ctrlPr>
                                    </m:fPr>
                                    <m:num>
                                      <m:r>
                                        <a:rPr lang="en-US" sz="1600" i="0">
                                          <a:latin typeface="Cambria Math" panose="02040503050406030204" pitchFamily="18" charset="0"/>
                                        </a:rPr>
                                        <m:t>1</m:t>
                                      </m:r>
                                    </m:num>
                                    <m:den>
                                      <m:sSub>
                                        <m:sSubPr>
                                          <m:ctrlPr>
                                            <a:rPr lang="en-US" sz="1600" i="1">
                                              <a:latin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𝑢</m:t>
                                          </m:r>
                                        </m:e>
                                        <m:sub>
                                          <m:r>
                                            <a:rPr lang="en-US" sz="1600" b="0" i="1" smtClean="0">
                                              <a:latin typeface="Cambria Math" panose="02040503050406030204" pitchFamily="18" charset="0"/>
                                            </a:rPr>
                                            <m:t>0</m:t>
                                          </m:r>
                                        </m:sub>
                                      </m:sSub>
                                      <m:rad>
                                        <m:radPr>
                                          <m:degHide m:val="on"/>
                                          <m:ctrlPr>
                                            <a:rPr lang="en-US" sz="1600" i="1">
                                              <a:latin typeface="Cambria Math" panose="02040503050406030204" pitchFamily="18" charset="0"/>
                                            </a:rPr>
                                          </m:ctrlPr>
                                        </m:radPr>
                                        <m:deg/>
                                        <m:e>
                                          <m:r>
                                            <a:rPr lang="en-US" sz="1600" i="0">
                                              <a:latin typeface="Cambria Math" panose="02040503050406030204" pitchFamily="18" charset="0"/>
                                            </a:rPr>
                                            <m:t>2</m:t>
                                          </m:r>
                                          <m:r>
                                            <a:rPr lang="en-US" sz="1600" i="1">
                                              <a:latin typeface="Cambria Math" panose="02040503050406030204" pitchFamily="18" charset="0"/>
                                            </a:rPr>
                                            <m:t>𝜋</m:t>
                                          </m:r>
                                        </m:e>
                                      </m:rad>
                                    </m:den>
                                  </m:f>
                                  <m:r>
                                    <a:rPr lang="en-US" sz="1600" i="1">
                                      <a:latin typeface="Cambria Math" panose="02040503050406030204" pitchFamily="18" charset="0"/>
                                    </a:rPr>
                                    <m:t>𝑒</m:t>
                                  </m:r>
                                </m:e>
                                <m:sup>
                                  <m:r>
                                    <a:rPr lang="en-US" sz="1600" i="0">
                                      <a:latin typeface="Cambria Math" panose="02040503050406030204" pitchFamily="18" charset="0"/>
                                    </a:rPr>
                                    <m:t>−</m:t>
                                  </m:r>
                                  <m:sSup>
                                    <m:sSupPr>
                                      <m:ctrlPr>
                                        <a:rPr lang="en-US" sz="1600" i="1">
                                          <a:latin typeface="Cambria Math" panose="02040503050406030204" pitchFamily="18" charset="0"/>
                                        </a:rPr>
                                      </m:ctrlPr>
                                    </m:sSupPr>
                                    <m:e>
                                      <m:f>
                                        <m:fPr>
                                          <m:ctrlPr>
                                            <a:rPr lang="en-US" sz="1600" i="1">
                                              <a:latin typeface="Cambria Math" panose="02040503050406030204" pitchFamily="18" charset="0"/>
                                            </a:rPr>
                                          </m:ctrlPr>
                                        </m:fPr>
                                        <m:num>
                                          <m:r>
                                            <a:rPr lang="en-US" sz="1600" i="0">
                                              <a:latin typeface="Cambria Math" panose="02040503050406030204" pitchFamily="18" charset="0"/>
                                            </a:rPr>
                                            <m:t>1</m:t>
                                          </m:r>
                                        </m:num>
                                        <m:den>
                                          <m:r>
                                            <a:rPr lang="en-US" sz="1600" i="0">
                                              <a:latin typeface="Cambria Math" panose="02040503050406030204" pitchFamily="18" charset="0"/>
                                            </a:rPr>
                                            <m:t>2</m:t>
                                          </m:r>
                                          <m:sSubSup>
                                            <m:sSubSupPr>
                                              <m:ctrlPr>
                                                <a:rPr lang="en-US" sz="1600" i="1">
                                                  <a:latin typeface="Cambria Math" panose="02040503050406030204" pitchFamily="18" charset="0"/>
                                                </a:rPr>
                                              </m:ctrlPr>
                                            </m:sSubSupPr>
                                            <m:e>
                                              <m:r>
                                                <a:rPr lang="en-US" sz="1600" b="0" i="1" smtClean="0">
                                                  <a:latin typeface="Cambria Math" panose="02040503050406030204" pitchFamily="18" charset="0"/>
                                                  <a:ea typeface="Cambria Math" panose="02040503050406030204" pitchFamily="18" charset="0"/>
                                                </a:rPr>
                                                <m:t>𝑢</m:t>
                                              </m:r>
                                            </m:e>
                                            <m:sub>
                                              <m:r>
                                                <a:rPr lang="en-US" sz="1600" b="0" i="1" smtClean="0">
                                                  <a:latin typeface="Cambria Math" panose="02040503050406030204" pitchFamily="18" charset="0"/>
                                                </a:rPr>
                                                <m:t>0</m:t>
                                              </m:r>
                                            </m:sub>
                                            <m:sup>
                                              <m:r>
                                                <a:rPr lang="en-US" sz="1600" i="0">
                                                  <a:latin typeface="Cambria Math" panose="02040503050406030204" pitchFamily="18" charset="0"/>
                                                </a:rPr>
                                                <m:t>2</m:t>
                                              </m:r>
                                            </m:sup>
                                          </m:sSubSup>
                                        </m:den>
                                      </m:f>
                                      <m:d>
                                        <m:dPr>
                                          <m:ctrlPr>
                                            <a:rPr lang="en-US" sz="1600" i="1">
                                              <a:latin typeface="Cambria Math" panose="02040503050406030204" pitchFamily="18" charset="0"/>
                                            </a:rPr>
                                          </m:ctrlPr>
                                        </m:dPr>
                                        <m:e>
                                          <m:r>
                                            <a:rPr lang="en-US" sz="1600" i="1">
                                              <a:latin typeface="Cambria Math" panose="02040503050406030204" pitchFamily="18" charset="0"/>
                                            </a:rPr>
                                            <m:t>𝑡</m:t>
                                          </m:r>
                                          <m:r>
                                            <a:rPr lang="en-US" sz="1600" i="0">
                                              <a:latin typeface="Cambria Math" panose="02040503050406030204" pitchFamily="18" charset="0"/>
                                            </a:rPr>
                                            <m:t>−</m:t>
                                          </m:r>
                                          <m:sSub>
                                            <m:sSubPr>
                                              <m:ctrlPr>
                                                <a:rPr lang="en-US" sz="1600" i="1">
                                                  <a:latin typeface="Cambria Math" panose="02040503050406030204" pitchFamily="18" charset="0"/>
                                                </a:rPr>
                                              </m:ctrlPr>
                                            </m:sSubPr>
                                            <m:e>
                                              <m:r>
                                                <a:rPr lang="en-US" sz="1600" b="0" i="1" smtClean="0">
                                                  <a:latin typeface="Cambria Math" panose="02040503050406030204" pitchFamily="18" charset="0"/>
                                                </a:rPr>
                                                <m:t>𝑦</m:t>
                                              </m:r>
                                            </m:e>
                                            <m:sub>
                                              <m:r>
                                                <a:rPr lang="en-US" sz="1600" b="0" i="1" smtClean="0">
                                                  <a:latin typeface="Cambria Math" panose="02040503050406030204" pitchFamily="18" charset="0"/>
                                                </a:rPr>
                                                <m:t>0</m:t>
                                              </m:r>
                                            </m:sub>
                                          </m:sSub>
                                        </m:e>
                                      </m:d>
                                    </m:e>
                                    <m:sup>
                                      <m:r>
                                        <a:rPr lang="en-US" sz="1600" i="0">
                                          <a:latin typeface="Cambria Math" panose="02040503050406030204" pitchFamily="18" charset="0"/>
                                        </a:rPr>
                                        <m:t>2</m:t>
                                      </m:r>
                                    </m:sup>
                                  </m:sSup>
                                </m:sup>
                              </m:sSup>
                              <m:r>
                                <a:rPr lang="en-US" sz="1600" i="1">
                                  <a:latin typeface="Cambria Math" panose="02040503050406030204" pitchFamily="18" charset="0"/>
                                </a:rPr>
                                <m:t>𝑑𝑡</m:t>
                              </m:r>
                            </m:e>
                          </m:nary>
                        </m:e>
                      </m:eqArr>
                    </m:oMath>
                  </m:oMathPara>
                </a14:m>
                <a:endParaRPr lang="en-US" sz="1600"/>
              </a:p>
            </p:txBody>
          </p:sp>
        </mc:Choice>
        <mc:Fallback xmlns="">
          <p:sp>
            <p:nvSpPr>
              <p:cNvPr id="6" name="Rectangle 5">
                <a:extLst>
                  <a:ext uri="{FF2B5EF4-FFF2-40B4-BE49-F238E27FC236}">
                    <a16:creationId xmlns:a16="http://schemas.microsoft.com/office/drawing/2014/main" id="{42CE73B3-111B-4475-B806-DF48F1A49804}"/>
                  </a:ext>
                </a:extLst>
              </p:cNvPr>
              <p:cNvSpPr>
                <a:spLocks noRot="1" noChangeAspect="1" noMove="1" noResize="1" noEditPoints="1" noAdjustHandles="1" noChangeArrowheads="1" noChangeShapeType="1" noTextEdit="1"/>
              </p:cNvSpPr>
              <p:nvPr/>
            </p:nvSpPr>
            <p:spPr>
              <a:xfrm>
                <a:off x="469249" y="4391372"/>
                <a:ext cx="5771965" cy="1713161"/>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BFAFD0F9-27F0-40CB-B03A-C8B8342AC723}"/>
                  </a:ext>
                </a:extLst>
              </p:cNvPr>
              <p:cNvSpPr/>
              <p:nvPr/>
            </p:nvSpPr>
            <p:spPr>
              <a:xfrm>
                <a:off x="6475752" y="1870947"/>
                <a:ext cx="5598262" cy="2031325"/>
              </a:xfrm>
              <a:prstGeom prst="rect">
                <a:avLst/>
              </a:prstGeom>
            </p:spPr>
            <p:txBody>
              <a:bodyPr wrap="square">
                <a:spAutoFit/>
              </a:bodyPr>
              <a:lstStyle/>
              <a:p>
                <a:pPr lvl="1"/>
                <a14:m>
                  <m:oMath xmlns:m="http://schemas.openxmlformats.org/officeDocument/2006/math">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𝑢</m:t>
                        </m:r>
                      </m:e>
                      <m:sub>
                        <m:r>
                          <a:rPr lang="en-US" b="0" i="1" smtClean="0">
                            <a:latin typeface="Cambria Math" panose="02040503050406030204" pitchFamily="18" charset="0"/>
                            <a:ea typeface="Cambria Math" panose="02040503050406030204" pitchFamily="18" charset="0"/>
                          </a:rPr>
                          <m:t>𝑚</m:t>
                        </m:r>
                      </m:sub>
                    </m:sSub>
                  </m:oMath>
                </a14:m>
                <a:r>
                  <a:rPr lang="en-US">
                    <a:latin typeface="Open Sans" panose="020B0606030504020204" pitchFamily="34" charset="0"/>
                    <a:ea typeface="Open Sans" panose="020B0606030504020204" pitchFamily="34" charset="0"/>
                    <a:cs typeface="Open Sans" panose="020B0606030504020204" pitchFamily="34" charset="0"/>
                  </a:rPr>
                  <a:t> = Standard Deviation of Measurement </a:t>
                </a:r>
                <a:r>
                  <a:rPr lang="en-US" err="1">
                    <a:latin typeface="Open Sans" panose="020B0606030504020204" pitchFamily="34" charset="0"/>
                    <a:ea typeface="Open Sans" panose="020B0606030504020204" pitchFamily="34" charset="0"/>
                    <a:cs typeface="Open Sans" panose="020B0606030504020204" pitchFamily="34" charset="0"/>
                  </a:rPr>
                  <a:t>Unc</a:t>
                </a:r>
                <a:r>
                  <a:rPr lang="en-US">
                    <a:latin typeface="Open Sans" panose="020B0606030504020204" pitchFamily="34" charset="0"/>
                    <a:ea typeface="Open Sans" panose="020B0606030504020204" pitchFamily="34" charset="0"/>
                    <a:cs typeface="Open Sans" panose="020B0606030504020204" pitchFamily="34" charset="0"/>
                  </a:rPr>
                  <a:t>.</a:t>
                </a:r>
              </a:p>
              <a:p>
                <a:pPr lvl="1"/>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𝑢</m:t>
                        </m:r>
                      </m:e>
                      <m:sub>
                        <m:r>
                          <a:rPr lang="en-US" b="0" i="0" smtClean="0">
                            <a:latin typeface="Cambria Math" panose="02040503050406030204" pitchFamily="18" charset="0"/>
                          </a:rPr>
                          <m:t>0</m:t>
                        </m:r>
                      </m:sub>
                    </m:sSub>
                  </m:oMath>
                </a14:m>
                <a:r>
                  <a:rPr lang="en-US">
                    <a:latin typeface="Open Sans" panose="020B0606030504020204" pitchFamily="34" charset="0"/>
                    <a:ea typeface="Open Sans" panose="020B0606030504020204" pitchFamily="34" charset="0"/>
                    <a:cs typeface="Open Sans" panose="020B0606030504020204" pitchFamily="34" charset="0"/>
                  </a:rPr>
                  <a:t> = Standard Deviation of Product Dist.</a:t>
                </a:r>
              </a:p>
              <a:p>
                <a:pPr lvl="1"/>
                <a14:m>
                  <m:oMath xmlns:m="http://schemas.openxmlformats.org/officeDocument/2006/math">
                    <m:sSub>
                      <m:sSubPr>
                        <m:ctrlPr>
                          <a:rPr lang="en-US" i="1">
                            <a:latin typeface="Cambria Math" panose="02040503050406030204" pitchFamily="18" charset="0"/>
                          </a:rPr>
                        </m:ctrlPr>
                      </m:sSubPr>
                      <m:e>
                        <m:r>
                          <m:rPr>
                            <m:sty m:val="p"/>
                          </m:rPr>
                          <a:rPr lang="en-US" b="0" i="0" smtClean="0">
                            <a:latin typeface="Cambria Math" panose="02040503050406030204" pitchFamily="18" charset="0"/>
                          </a:rPr>
                          <m:t>y</m:t>
                        </m:r>
                      </m:e>
                      <m:sub>
                        <m:r>
                          <a:rPr lang="en-US" b="0" i="0" smtClean="0">
                            <a:latin typeface="Cambria Math" panose="02040503050406030204" pitchFamily="18" charset="0"/>
                          </a:rPr>
                          <m:t>0</m:t>
                        </m:r>
                      </m:sub>
                    </m:sSub>
                  </m:oMath>
                </a14:m>
                <a:r>
                  <a:rPr lang="en-US">
                    <a:latin typeface="Open Sans" panose="020B0606030504020204" pitchFamily="34" charset="0"/>
                    <a:ea typeface="Open Sans" panose="020B0606030504020204" pitchFamily="34" charset="0"/>
                    <a:cs typeface="Open Sans" panose="020B0606030504020204" pitchFamily="34" charset="0"/>
                  </a:rPr>
                  <a:t>= Mean of Product Distribution.</a:t>
                </a:r>
              </a:p>
              <a:p>
                <a:pPr lvl="1"/>
                <a14:m>
                  <m:oMath xmlns:m="http://schemas.openxmlformats.org/officeDocument/2006/math">
                    <m:r>
                      <a:rPr lang="en-US" i="1">
                        <a:latin typeface="Cambria Math" panose="02040503050406030204" pitchFamily="18" charset="0"/>
                      </a:rPr>
                      <m:t>𝑦</m:t>
                    </m:r>
                  </m:oMath>
                </a14:m>
                <a:r>
                  <a:rPr lang="en-US">
                    <a:latin typeface="Open Sans" panose="020B0606030504020204" pitchFamily="34" charset="0"/>
                    <a:ea typeface="Open Sans" panose="020B0606030504020204" pitchFamily="34" charset="0"/>
                    <a:cs typeface="Open Sans" panose="020B0606030504020204" pitchFamily="34" charset="0"/>
                  </a:rPr>
                  <a:t> = Measured Value</a:t>
                </a: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𝐿</m:t>
                        </m:r>
                      </m:sub>
                    </m:sSub>
                  </m:oMath>
                </a14:m>
                <a:r>
                  <a:rPr lang="en-US">
                    <a:latin typeface="Open Sans" panose="020B0606030504020204" pitchFamily="34" charset="0"/>
                    <a:ea typeface="Open Sans" panose="020B0606030504020204" pitchFamily="34" charset="0"/>
                    <a:cs typeface="Open Sans" panose="020B0606030504020204" pitchFamily="34" charset="0"/>
                  </a:rPr>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𝑈</m:t>
                        </m:r>
                      </m:sub>
                    </m:sSub>
                  </m:oMath>
                </a14:m>
                <a:r>
                  <a:rPr lang="en-US">
                    <a:latin typeface="Open Sans" panose="020B0606030504020204" pitchFamily="34" charset="0"/>
                    <a:ea typeface="Open Sans" panose="020B0606030504020204" pitchFamily="34" charset="0"/>
                    <a:cs typeface="Open Sans" panose="020B0606030504020204" pitchFamily="34" charset="0"/>
                  </a:rPr>
                  <a:t> = Lower and Upper tolerance limits</a:t>
                </a:r>
              </a:p>
              <a:p>
                <a:pPr lvl="1"/>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𝐴</m:t>
                        </m:r>
                      </m:e>
                      <m:sub>
                        <m:r>
                          <a:rPr lang="en-US" i="1">
                            <a:latin typeface="Cambria Math" panose="02040503050406030204" pitchFamily="18" charset="0"/>
                          </a:rPr>
                          <m:t>𝐿</m:t>
                        </m:r>
                      </m:sub>
                    </m:sSub>
                  </m:oMath>
                </a14:m>
                <a:r>
                  <a:rPr lang="en-US">
                    <a:latin typeface="Open Sans" panose="020B0606030504020204" pitchFamily="34" charset="0"/>
                    <a:ea typeface="Open Sans" panose="020B0606030504020204" pitchFamily="34" charset="0"/>
                    <a:cs typeface="Open Sans" panose="020B0606030504020204" pitchFamily="34" charset="0"/>
                  </a:rPr>
                  <a:t>,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𝐴</m:t>
                        </m:r>
                      </m:e>
                      <m:sub>
                        <m:r>
                          <a:rPr lang="en-US" i="1">
                            <a:latin typeface="Cambria Math" panose="02040503050406030204" pitchFamily="18" charset="0"/>
                          </a:rPr>
                          <m:t>𝑈</m:t>
                        </m:r>
                      </m:sub>
                    </m:sSub>
                  </m:oMath>
                </a14:m>
                <a:r>
                  <a:rPr lang="en-US">
                    <a:latin typeface="Open Sans" panose="020B0606030504020204" pitchFamily="34" charset="0"/>
                    <a:ea typeface="Open Sans" panose="020B0606030504020204" pitchFamily="34" charset="0"/>
                    <a:cs typeface="Open Sans" panose="020B0606030504020204" pitchFamily="34" charset="0"/>
                  </a:rPr>
                  <a:t> = Lower and Upper acceptance limits</a:t>
                </a:r>
              </a:p>
              <a:p>
                <a:pPr lvl="1"/>
                <a:endParaRPr lang="en-US">
                  <a:latin typeface="Open Sans" panose="020B0606030504020204" pitchFamily="34" charset="0"/>
                  <a:ea typeface="Open Sans" panose="020B0606030504020204" pitchFamily="34" charset="0"/>
                  <a:cs typeface="Open Sans" panose="020B0606030504020204" pitchFamily="34" charset="0"/>
                </a:endParaRPr>
              </a:p>
            </p:txBody>
          </p:sp>
        </mc:Choice>
        <mc:Fallback xmlns="">
          <p:sp>
            <p:nvSpPr>
              <p:cNvPr id="7" name="Rectangle 6">
                <a:extLst>
                  <a:ext uri="{FF2B5EF4-FFF2-40B4-BE49-F238E27FC236}">
                    <a16:creationId xmlns:a16="http://schemas.microsoft.com/office/drawing/2014/main" id="{BFAFD0F9-27F0-40CB-B03A-C8B8342AC723}"/>
                  </a:ext>
                </a:extLst>
              </p:cNvPr>
              <p:cNvSpPr>
                <a:spLocks noRot="1" noChangeAspect="1" noMove="1" noResize="1" noEditPoints="1" noAdjustHandles="1" noChangeArrowheads="1" noChangeShapeType="1" noTextEdit="1"/>
              </p:cNvSpPr>
              <p:nvPr/>
            </p:nvSpPr>
            <p:spPr>
              <a:xfrm>
                <a:off x="6475752" y="1870947"/>
                <a:ext cx="5598262" cy="2031325"/>
              </a:xfrm>
              <a:prstGeom prst="rect">
                <a:avLst/>
              </a:prstGeom>
              <a:blipFill>
                <a:blip r:embed="rId5"/>
                <a:stretch>
                  <a:fillRect t="-1802" r="-653"/>
                </a:stretch>
              </a:blipFill>
            </p:spPr>
            <p:txBody>
              <a:bodyPr/>
              <a:lstStyle/>
              <a:p>
                <a:r>
                  <a:rPr lang="en-US">
                    <a:noFill/>
                  </a:rPr>
                  <a:t> </a:t>
                </a:r>
              </a:p>
            </p:txBody>
          </p:sp>
        </mc:Fallback>
      </mc:AlternateContent>
      <p:sp>
        <p:nvSpPr>
          <p:cNvPr id="8" name="Slide Number Placeholder 3">
            <a:extLst>
              <a:ext uri="{FF2B5EF4-FFF2-40B4-BE49-F238E27FC236}">
                <a16:creationId xmlns:a16="http://schemas.microsoft.com/office/drawing/2014/main" id="{210EBB22-8FA8-4467-A06E-90C35AEB2CF9}"/>
              </a:ext>
            </a:extLst>
          </p:cNvPr>
          <p:cNvSpPr txBox="1">
            <a:spLocks/>
          </p:cNvSpPr>
          <p:nvPr/>
        </p:nvSpPr>
        <p:spPr>
          <a:xfrm>
            <a:off x="11702562" y="6471387"/>
            <a:ext cx="489438"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6B149FD-26F7-3645-B4E7-BA8B8CC5EEA8}" type="slidenum">
              <a:rPr lang="en-US" smtClean="0"/>
              <a:pPr/>
              <a:t>110</a:t>
            </a:fld>
            <a:endParaRPr lang="en-US"/>
          </a:p>
        </p:txBody>
      </p:sp>
    </p:spTree>
    <p:extLst>
      <p:ext uri="{BB962C8B-B14F-4D97-AF65-F5344CB8AC3E}">
        <p14:creationId xmlns:p14="http://schemas.microsoft.com/office/powerpoint/2010/main" val="21012986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6DC1D0-027B-466C-94C0-8F5A32D431E9}"/>
              </a:ext>
            </a:extLst>
          </p:cNvPr>
          <p:cNvSpPr>
            <a:spLocks noGrp="1"/>
          </p:cNvSpPr>
          <p:nvPr>
            <p:ph type="title"/>
          </p:nvPr>
        </p:nvSpPr>
        <p:spPr/>
        <p:txBody>
          <a:bodyPr/>
          <a:lstStyle/>
          <a:p>
            <a:r>
              <a:rPr lang="en-US"/>
              <a:t>JCGM106 Normal Probability Density and Distribution Functions</a:t>
            </a:r>
          </a:p>
        </p:txBody>
      </p:sp>
      <p:sp>
        <p:nvSpPr>
          <p:cNvPr id="3" name="Slide Number Placeholder 2">
            <a:extLst>
              <a:ext uri="{FF2B5EF4-FFF2-40B4-BE49-F238E27FC236}">
                <a16:creationId xmlns:a16="http://schemas.microsoft.com/office/drawing/2014/main" id="{78279E66-F0BB-40D5-B818-33251230EE10}"/>
              </a:ext>
            </a:extLst>
          </p:cNvPr>
          <p:cNvSpPr>
            <a:spLocks noGrp="1"/>
          </p:cNvSpPr>
          <p:nvPr>
            <p:ph type="sldNum" sz="quarter" idx="10"/>
          </p:nvPr>
        </p:nvSpPr>
        <p:spPr/>
        <p:txBody>
          <a:bodyPr/>
          <a:lstStyle/>
          <a:p>
            <a:fld id="{4FAB73BC-B049-4115-A692-8D63A059BFB8}" type="slidenum">
              <a:rPr lang="en-US" smtClean="0"/>
              <a:pPr/>
              <a:t>111</a:t>
            </a:fld>
            <a:endParaRPr lang="en-US"/>
          </a:p>
        </p:txBody>
      </p:sp>
      <p:sp>
        <p:nvSpPr>
          <p:cNvPr id="4" name="Content Placeholder 3">
            <a:extLst>
              <a:ext uri="{FF2B5EF4-FFF2-40B4-BE49-F238E27FC236}">
                <a16:creationId xmlns:a16="http://schemas.microsoft.com/office/drawing/2014/main" id="{D0AD5F7C-2BF8-44AC-9852-13FA50AD18E0}"/>
              </a:ext>
            </a:extLst>
          </p:cNvPr>
          <p:cNvSpPr>
            <a:spLocks noGrp="1"/>
          </p:cNvSpPr>
          <p:nvPr>
            <p:ph sz="quarter" idx="11"/>
          </p:nvPr>
        </p:nvSpPr>
        <p:spPr/>
        <p:txBody>
          <a:bodyPr/>
          <a:lstStyle/>
          <a:p>
            <a:r>
              <a:rPr lang="en-US"/>
              <a:t>The normal probability density function for the measurand </a:t>
            </a:r>
            <a:r>
              <a:rPr lang="en-US" i="1"/>
              <a:t>Y</a:t>
            </a:r>
            <a:r>
              <a:rPr lang="en-US"/>
              <a:t>: </a:t>
            </a:r>
          </a:p>
          <a:p>
            <a:pPr marL="457200" indent="-457200">
              <a:buFont typeface="+mj-lt"/>
              <a:buAutoNum type="arabicPeriod"/>
            </a:pPr>
            <a:endParaRPr lang="en-US"/>
          </a:p>
          <a:p>
            <a:endParaRPr lang="en-US"/>
          </a:p>
          <a:p>
            <a:r>
              <a:rPr lang="en-US"/>
              <a:t>The probability of a normally distributed measurand </a:t>
            </a:r>
            <a:r>
              <a:rPr lang="en-US" i="1"/>
              <a:t>Y</a:t>
            </a:r>
            <a:r>
              <a:rPr lang="en-US"/>
              <a:t> is denoted by;</a:t>
            </a:r>
          </a:p>
          <a:p>
            <a:endParaRPr lang="en-US">
              <a:highlight>
                <a:srgbClr val="FFFF00"/>
              </a:highlight>
            </a:endParaRPr>
          </a:p>
          <a:p>
            <a:pPr>
              <a:lnSpc>
                <a:spcPct val="107000"/>
              </a:lnSpc>
              <a:spcBef>
                <a:spcPts val="0"/>
              </a:spcBef>
              <a:spcAft>
                <a:spcPts val="800"/>
              </a:spcAft>
            </a:pPr>
            <a:endParaRPr lang="en-US"/>
          </a:p>
          <a:p>
            <a:pPr>
              <a:lnSpc>
                <a:spcPct val="107000"/>
              </a:lnSpc>
              <a:spcBef>
                <a:spcPts val="0"/>
              </a:spcBef>
              <a:spcAft>
                <a:spcPts val="800"/>
              </a:spcAft>
            </a:pPr>
            <a:endParaRPr lang="en-US">
              <a:latin typeface="Calibri" panose="020F0502020204030204" pitchFamily="34" charset="0"/>
              <a:ea typeface="Calibri" panose="020F0502020204030204" pitchFamily="34" charset="0"/>
              <a:cs typeface="Times New Roman" panose="02020603050405020304" pitchFamily="18" charset="0"/>
            </a:endParaRPr>
          </a:p>
          <a:p>
            <a:r>
              <a:rPr lang="en-US"/>
              <a:t>The normal distribution function is denoted by:</a:t>
            </a:r>
          </a:p>
          <a:p>
            <a:endParaRPr lang="en-US"/>
          </a:p>
        </p:txBody>
      </p:sp>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A789B7F6-C667-422B-B5DC-A2091635C65B}"/>
                  </a:ext>
                </a:extLst>
              </p:cNvPr>
              <p:cNvSpPr/>
              <p:nvPr/>
            </p:nvSpPr>
            <p:spPr>
              <a:xfrm>
                <a:off x="2983163" y="1800828"/>
                <a:ext cx="5168210" cy="71468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𝑔</m:t>
                      </m:r>
                      <m:r>
                        <a:rPr lang="en-US">
                          <a:latin typeface="Cambria Math" panose="02040503050406030204" pitchFamily="18" charset="0"/>
                        </a:rPr>
                        <m:t>(</m:t>
                      </m:r>
                      <m:r>
                        <a:rPr lang="en-US" i="1">
                          <a:latin typeface="Cambria Math" panose="02040503050406030204" pitchFamily="18" charset="0"/>
                        </a:rPr>
                        <m:t>𝜂</m:t>
                      </m:r>
                      <m:r>
                        <a:rPr lang="en-US">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𝜂</m:t>
                          </m:r>
                        </m:e>
                        <m:sub>
                          <m:r>
                            <a:rPr lang="en-US" i="1">
                              <a:latin typeface="Cambria Math" panose="02040503050406030204" pitchFamily="18" charset="0"/>
                            </a:rPr>
                            <m:t>𝑚</m:t>
                          </m:r>
                        </m:sub>
                      </m:sSub>
                      <m:r>
                        <a:rPr lang="en-US">
                          <a:latin typeface="Cambria Math" panose="02040503050406030204" pitchFamily="18" charset="0"/>
                        </a:rPr>
                        <m:t>)=</m:t>
                      </m:r>
                      <m:f>
                        <m:fPr>
                          <m:ctrlPr>
                            <a:rPr lang="en-US" i="1">
                              <a:latin typeface="Cambria Math" panose="02040503050406030204" pitchFamily="18" charset="0"/>
                            </a:rPr>
                          </m:ctrlPr>
                        </m:fPr>
                        <m:num>
                          <m:r>
                            <a:rPr lang="en-US">
                              <a:latin typeface="Cambria Math" panose="02040503050406030204" pitchFamily="18" charset="0"/>
                            </a:rPr>
                            <m:t>1</m:t>
                          </m:r>
                        </m:num>
                        <m:den>
                          <m:r>
                            <a:rPr lang="en-US" i="1">
                              <a:latin typeface="Cambria Math" panose="02040503050406030204" pitchFamily="18" charset="0"/>
                            </a:rPr>
                            <m:t>𝑢</m:t>
                          </m:r>
                          <m:rad>
                            <m:radPr>
                              <m:degHide m:val="on"/>
                              <m:ctrlPr>
                                <a:rPr lang="en-US" i="1">
                                  <a:latin typeface="Cambria Math" panose="02040503050406030204" pitchFamily="18" charset="0"/>
                                </a:rPr>
                              </m:ctrlPr>
                            </m:radPr>
                            <m:deg/>
                            <m:e>
                              <m:r>
                                <a:rPr lang="en-US">
                                  <a:latin typeface="Cambria Math" panose="02040503050406030204" pitchFamily="18" charset="0"/>
                                </a:rPr>
                                <m:t>2</m:t>
                              </m:r>
                              <m:r>
                                <a:rPr lang="en-US" i="1">
                                  <a:latin typeface="Cambria Math" panose="02040503050406030204" pitchFamily="18" charset="0"/>
                                </a:rPr>
                                <m:t>𝜋</m:t>
                              </m:r>
                            </m:e>
                          </m:rad>
                        </m:den>
                      </m:f>
                      <m:r>
                        <m:rPr>
                          <m:nor/>
                        </m:rPr>
                        <a:rPr lang="en-US">
                          <a:latin typeface="Cambria Math" panose="02040503050406030204" pitchFamily="18" charset="0"/>
                        </a:rPr>
                        <m:t>exp</m:t>
                      </m:r>
                      <m:d>
                        <m:dPr>
                          <m:begChr m:val="["/>
                          <m:endChr m:val="]"/>
                          <m:ctrlPr>
                            <a:rPr lang="en-US" i="1">
                              <a:latin typeface="Cambria Math" panose="02040503050406030204" pitchFamily="18" charset="0"/>
                            </a:rPr>
                          </m:ctrlPr>
                        </m:dPr>
                        <m:e>
                          <m:r>
                            <a:rPr lang="en-US">
                              <a:latin typeface="Cambria Math" panose="02040503050406030204" pitchFamily="18" charset="0"/>
                            </a:rPr>
                            <m:t>−</m:t>
                          </m:r>
                          <m:f>
                            <m:fPr>
                              <m:ctrlPr>
                                <a:rPr lang="en-US" i="1">
                                  <a:latin typeface="Cambria Math" panose="02040503050406030204" pitchFamily="18" charset="0"/>
                                </a:rPr>
                              </m:ctrlPr>
                            </m:fPr>
                            <m:num>
                              <m:r>
                                <a:rPr lang="en-US">
                                  <a:latin typeface="Cambria Math" panose="02040503050406030204" pitchFamily="18" charset="0"/>
                                </a:rPr>
                                <m:t>1</m:t>
                              </m:r>
                            </m:num>
                            <m:den>
                              <m:r>
                                <a:rPr lang="en-US">
                                  <a:latin typeface="Cambria Math" panose="02040503050406030204" pitchFamily="18" charset="0"/>
                                </a:rPr>
                                <m:t>2</m:t>
                              </m:r>
                            </m:den>
                          </m:f>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𝜉</m:t>
                                  </m:r>
                                  <m:r>
                                    <a:rPr lang="en-US">
                                      <a:latin typeface="Cambria Math" panose="02040503050406030204" pitchFamily="18" charset="0"/>
                                    </a:rPr>
                                    <m:t>−</m:t>
                                  </m:r>
                                  <m:r>
                                    <a:rPr lang="en-US" i="1">
                                      <a:latin typeface="Cambria Math" panose="02040503050406030204" pitchFamily="18" charset="0"/>
                                    </a:rPr>
                                    <m:t>𝜇</m:t>
                                  </m:r>
                                </m:num>
                                <m:den>
                                  <m:r>
                                    <a:rPr lang="en-US" i="1">
                                      <a:latin typeface="Cambria Math" panose="02040503050406030204" pitchFamily="18" charset="0"/>
                                    </a:rPr>
                                    <m:t>𝑢</m:t>
                                  </m:r>
                                </m:den>
                              </m:f>
                            </m:e>
                          </m:d>
                        </m:e>
                      </m:d>
                      <m:box>
                        <m:boxPr>
                          <m:ctrlPr>
                            <a:rPr lang="en-US" i="1" smtClean="0">
                              <a:latin typeface="Cambria Math" panose="02040503050406030204" pitchFamily="18" charset="0"/>
                            </a:rPr>
                          </m:ctrlPr>
                        </m:boxPr>
                        <m:e>
                          <m:r>
                            <a:rPr lang="en-US" i="1" smtClean="0">
                              <a:latin typeface="Cambria Math" panose="02040503050406030204" pitchFamily="18" charset="0"/>
                            </a:rPr>
                            <m:t>≔</m:t>
                          </m:r>
                        </m:e>
                      </m:box>
                      <m:r>
                        <a:rPr lang="en-US" i="1">
                          <a:latin typeface="Cambria Math" panose="02040503050406030204" pitchFamily="18" charset="0"/>
                        </a:rPr>
                        <m:t>𝜑</m:t>
                      </m:r>
                      <m:d>
                        <m:dPr>
                          <m:ctrlPr>
                            <a:rPr lang="en-US" i="1">
                              <a:latin typeface="Cambria Math" panose="02040503050406030204" pitchFamily="18" charset="0"/>
                            </a:rPr>
                          </m:ctrlPr>
                        </m:dPr>
                        <m:e>
                          <m:r>
                            <a:rPr lang="en-US" i="1">
                              <a:latin typeface="Cambria Math" panose="02040503050406030204" pitchFamily="18" charset="0"/>
                            </a:rPr>
                            <m:t>𝜂</m:t>
                          </m:r>
                          <m:r>
                            <a:rPr lang="en-US">
                              <a:latin typeface="Cambria Math" panose="02040503050406030204" pitchFamily="18" charset="0"/>
                            </a:rPr>
                            <m:t>;</m:t>
                          </m:r>
                          <m:r>
                            <a:rPr lang="en-US" i="1">
                              <a:latin typeface="Cambria Math" panose="02040503050406030204" pitchFamily="18" charset="0"/>
                            </a:rPr>
                            <m:t>𝑦</m:t>
                          </m:r>
                          <m:r>
                            <a:rPr lang="en-US">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𝑢</m:t>
                              </m:r>
                            </m:e>
                            <m:sup>
                              <m:r>
                                <a:rPr lang="en-US">
                                  <a:latin typeface="Cambria Math" panose="02040503050406030204" pitchFamily="18" charset="0"/>
                                </a:rPr>
                                <m:t>2</m:t>
                              </m:r>
                            </m:sup>
                          </m:sSup>
                        </m:e>
                      </m:d>
                    </m:oMath>
                  </m:oMathPara>
                </a14:m>
                <a:endParaRPr lang="en-US"/>
              </a:p>
            </p:txBody>
          </p:sp>
        </mc:Choice>
        <mc:Fallback xmlns="">
          <p:sp>
            <p:nvSpPr>
              <p:cNvPr id="5" name="Rectangle 4">
                <a:extLst>
                  <a:ext uri="{FF2B5EF4-FFF2-40B4-BE49-F238E27FC236}">
                    <a16:creationId xmlns:a16="http://schemas.microsoft.com/office/drawing/2014/main" id="{A789B7F6-C667-422B-B5DC-A2091635C65B}"/>
                  </a:ext>
                </a:extLst>
              </p:cNvPr>
              <p:cNvSpPr>
                <a:spLocks noRot="1" noChangeAspect="1" noMove="1" noResize="1" noEditPoints="1" noAdjustHandles="1" noChangeArrowheads="1" noChangeShapeType="1" noTextEdit="1"/>
              </p:cNvSpPr>
              <p:nvPr/>
            </p:nvSpPr>
            <p:spPr>
              <a:xfrm>
                <a:off x="2983163" y="1800828"/>
                <a:ext cx="5168210" cy="714683"/>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12326C4-B36A-4EBA-901B-A4A67CCBA4AC}"/>
                  </a:ext>
                </a:extLst>
              </p:cNvPr>
              <p:cNvSpPr txBox="1"/>
              <p:nvPr/>
            </p:nvSpPr>
            <p:spPr>
              <a:xfrm>
                <a:off x="2983163" y="3184316"/>
                <a:ext cx="5096075" cy="1060868"/>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Pr</m:t>
                          </m:r>
                        </m:fName>
                        <m:e>
                          <m:d>
                            <m:dPr>
                              <m:ctrlPr>
                                <a:rPr lang="en-US" sz="2000" i="1">
                                  <a:latin typeface="Cambria Math" panose="02040503050406030204" pitchFamily="18" charset="0"/>
                                </a:rPr>
                              </m:ctrlPr>
                            </m:dPr>
                            <m:e>
                              <m:r>
                                <a:rPr lang="en-US" sz="2000" i="1">
                                  <a:latin typeface="Cambria Math" panose="02040503050406030204" pitchFamily="18" charset="0"/>
                                </a:rPr>
                                <m:t>𝑎</m:t>
                              </m:r>
                              <m:r>
                                <a:rPr lang="en-US" sz="2000" i="1">
                                  <a:latin typeface="Cambria Math" panose="02040503050406030204" pitchFamily="18" charset="0"/>
                                </a:rPr>
                                <m:t>≤</m:t>
                              </m:r>
                              <m:r>
                                <a:rPr lang="en-US" sz="2000" i="1">
                                  <a:latin typeface="Cambria Math" panose="02040503050406030204" pitchFamily="18" charset="0"/>
                                </a:rPr>
                                <m:t>𝑌</m:t>
                              </m:r>
                              <m:r>
                                <a:rPr lang="en-US" sz="2000" i="1">
                                  <a:latin typeface="Cambria Math" panose="02040503050406030204" pitchFamily="18" charset="0"/>
                                </a:rPr>
                                <m:t>≤</m:t>
                              </m:r>
                              <m:r>
                                <a:rPr lang="en-US" sz="2000" i="1">
                                  <a:latin typeface="Cambria Math" panose="02040503050406030204" pitchFamily="18" charset="0"/>
                                </a:rPr>
                                <m:t>𝑏</m:t>
                              </m:r>
                            </m:e>
                            <m:e>
                              <m:sSub>
                                <m:sSubPr>
                                  <m:ctrlPr>
                                    <a:rPr lang="en-US" sz="2000" i="1">
                                      <a:latin typeface="Cambria Math" panose="02040503050406030204" pitchFamily="18" charset="0"/>
                                    </a:rPr>
                                  </m:ctrlPr>
                                </m:sSubPr>
                                <m:e>
                                  <m:r>
                                    <a:rPr lang="en-US" sz="2000" i="1">
                                      <a:latin typeface="Cambria Math" panose="02040503050406030204" pitchFamily="18" charset="0"/>
                                    </a:rPr>
                                    <m:t>𝜂</m:t>
                                  </m:r>
                                </m:e>
                                <m:sub>
                                  <m:r>
                                    <a:rPr lang="en-US" sz="2000" i="1">
                                      <a:latin typeface="Cambria Math" panose="02040503050406030204" pitchFamily="18" charset="0"/>
                                    </a:rPr>
                                    <m:t>𝑚</m:t>
                                  </m:r>
                                </m:sub>
                              </m:sSub>
                            </m:e>
                          </m:d>
                        </m:e>
                      </m:func>
                      <m:r>
                        <a:rPr lang="en-US" sz="2000" i="1">
                          <a:latin typeface="Cambria Math" panose="02040503050406030204" pitchFamily="18" charset="0"/>
                        </a:rPr>
                        <m:t>=</m:t>
                      </m:r>
                      <m:r>
                        <a:rPr lang="en-US" sz="2000" i="1">
                          <a:latin typeface="Cambria Math" panose="02040503050406030204" pitchFamily="18" charset="0"/>
                        </a:rPr>
                        <m:t>𝛷</m:t>
                      </m:r>
                      <m:r>
                        <a:rPr lang="en-US" sz="2000" i="1">
                          <a:latin typeface="Cambria Math" panose="02040503050406030204" pitchFamily="18" charset="0"/>
                        </a:rPr>
                        <m:t> </m:t>
                      </m:r>
                      <m:d>
                        <m:dPr>
                          <m:ctrlPr>
                            <a:rPr lang="en-US" sz="2000" i="1">
                              <a:latin typeface="Cambria Math" panose="02040503050406030204" pitchFamily="18" charset="0"/>
                            </a:rPr>
                          </m:ctrlPr>
                        </m:dPr>
                        <m:e>
                          <m:f>
                            <m:fPr>
                              <m:ctrlPr>
                                <a:rPr lang="en-US" sz="2000" i="1">
                                  <a:latin typeface="Cambria Math" panose="02040503050406030204" pitchFamily="18" charset="0"/>
                                </a:rPr>
                              </m:ctrlPr>
                            </m:fPr>
                            <m:num>
                              <m:r>
                                <a:rPr lang="en-US" sz="2000" i="1">
                                  <a:latin typeface="Cambria Math" panose="02040503050406030204" pitchFamily="18" charset="0"/>
                                </a:rPr>
                                <m:t>𝑏</m:t>
                              </m:r>
                              <m:r>
                                <a:rPr lang="en-US" sz="2000" i="1">
                                  <a:latin typeface="Cambria Math" panose="02040503050406030204" pitchFamily="18" charset="0"/>
                                </a:rPr>
                                <m:t>−</m:t>
                              </m:r>
                              <m:r>
                                <a:rPr lang="en-US" sz="2000" i="1">
                                  <a:latin typeface="Cambria Math" panose="02040503050406030204" pitchFamily="18" charset="0"/>
                                </a:rPr>
                                <m:t>𝑦</m:t>
                              </m:r>
                            </m:num>
                            <m:den>
                              <m:r>
                                <a:rPr lang="en-US" sz="2000" i="1">
                                  <a:latin typeface="Cambria Math" panose="02040503050406030204" pitchFamily="18" charset="0"/>
                                </a:rPr>
                                <m:t>𝑢</m:t>
                              </m:r>
                            </m:den>
                          </m:f>
                        </m:e>
                      </m:d>
                      <m:r>
                        <a:rPr lang="en-US" sz="2000" i="1">
                          <a:latin typeface="Cambria Math" panose="02040503050406030204" pitchFamily="18" charset="0"/>
                        </a:rPr>
                        <m:t>−</m:t>
                      </m:r>
                      <m:r>
                        <a:rPr lang="en-US" sz="2000" i="1">
                          <a:latin typeface="Cambria Math" panose="02040503050406030204" pitchFamily="18" charset="0"/>
                        </a:rPr>
                        <m:t>𝛷</m:t>
                      </m:r>
                      <m:r>
                        <a:rPr lang="en-US" sz="2000" i="1">
                          <a:latin typeface="Cambria Math" panose="02040503050406030204" pitchFamily="18" charset="0"/>
                        </a:rPr>
                        <m:t> </m:t>
                      </m:r>
                      <m:d>
                        <m:dPr>
                          <m:ctrlPr>
                            <a:rPr lang="en-US" sz="2000" i="1">
                              <a:latin typeface="Cambria Math" panose="02040503050406030204" pitchFamily="18" charset="0"/>
                            </a:rPr>
                          </m:ctrlPr>
                        </m:dPr>
                        <m:e>
                          <m:f>
                            <m:fPr>
                              <m:ctrlPr>
                                <a:rPr lang="en-US" sz="2000" i="1">
                                  <a:latin typeface="Cambria Math" panose="02040503050406030204" pitchFamily="18" charset="0"/>
                                </a:rPr>
                              </m:ctrlPr>
                            </m:fPr>
                            <m:num>
                              <m:r>
                                <a:rPr lang="en-US" sz="2000" i="1">
                                  <a:latin typeface="Cambria Math" panose="02040503050406030204" pitchFamily="18" charset="0"/>
                                </a:rPr>
                                <m:t>𝑎</m:t>
                              </m:r>
                              <m:r>
                                <a:rPr lang="en-US" sz="2000" i="1">
                                  <a:latin typeface="Cambria Math" panose="02040503050406030204" pitchFamily="18" charset="0"/>
                                </a:rPr>
                                <m:t>−</m:t>
                              </m:r>
                              <m:r>
                                <a:rPr lang="en-US" sz="2000" i="1">
                                  <a:latin typeface="Cambria Math" panose="02040503050406030204" pitchFamily="18" charset="0"/>
                                </a:rPr>
                                <m:t>𝑦</m:t>
                              </m:r>
                            </m:num>
                            <m:den>
                              <m:r>
                                <a:rPr lang="en-US" sz="2000" i="1">
                                  <a:latin typeface="Cambria Math" panose="02040503050406030204" pitchFamily="18" charset="0"/>
                                </a:rPr>
                                <m:t>𝑢</m:t>
                              </m:r>
                            </m:den>
                          </m:f>
                        </m:e>
                      </m:d>
                    </m:oMath>
                  </m:oMathPara>
                </a14:m>
                <a:endParaRPr lang="en-US" sz="2000"/>
              </a:p>
              <a:p>
                <a:endParaRPr lang="en-US"/>
              </a:p>
            </p:txBody>
          </p:sp>
        </mc:Choice>
        <mc:Fallback xmlns="">
          <p:sp>
            <p:nvSpPr>
              <p:cNvPr id="6" name="TextBox 5">
                <a:extLst>
                  <a:ext uri="{FF2B5EF4-FFF2-40B4-BE49-F238E27FC236}">
                    <a16:creationId xmlns:a16="http://schemas.microsoft.com/office/drawing/2014/main" id="{812326C4-B36A-4EBA-901B-A4A67CCBA4AC}"/>
                  </a:ext>
                </a:extLst>
              </p:cNvPr>
              <p:cNvSpPr txBox="1">
                <a:spLocks noRot="1" noChangeAspect="1" noMove="1" noResize="1" noEditPoints="1" noAdjustHandles="1" noChangeArrowheads="1" noChangeShapeType="1" noTextEdit="1"/>
              </p:cNvSpPr>
              <p:nvPr/>
            </p:nvSpPr>
            <p:spPr>
              <a:xfrm>
                <a:off x="2983163" y="3184316"/>
                <a:ext cx="5096075" cy="1060868"/>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94F7C3B5-E0D4-47A3-AF9B-6E66C6959C68}"/>
                  </a:ext>
                </a:extLst>
              </p:cNvPr>
              <p:cNvSpPr txBox="1"/>
              <p:nvPr/>
            </p:nvSpPr>
            <p:spPr>
              <a:xfrm>
                <a:off x="3609051" y="4913989"/>
                <a:ext cx="3844298" cy="1181542"/>
              </a:xfrm>
              <a:prstGeom prst="rect">
                <a:avLst/>
              </a:prstGeom>
              <a:noFill/>
            </p:spPr>
            <p:txBody>
              <a:bodyPr wrap="square" rtlCol="0">
                <a:spAutoFit/>
              </a:bodyPr>
              <a:lstStyle/>
              <a:p>
                <a:pPr>
                  <a:lnSpc>
                    <a:spcPct val="107000"/>
                  </a:lnSpc>
                  <a:spcAft>
                    <a:spcPts val="800"/>
                  </a:spcAft>
                </a:pPr>
                <a14:m>
                  <m:oMathPara xmlns:m="http://schemas.openxmlformats.org/officeDocument/2006/math">
                    <m:oMathParaPr>
                      <m:jc m:val="centerGroup"/>
                    </m:oMathParaPr>
                    <m:oMath xmlns:m="http://schemas.openxmlformats.org/officeDocument/2006/math">
                      <m:r>
                        <a:rPr lang="en-US" sz="2000" i="1">
                          <a:latin typeface="Cambria Math" panose="02040503050406030204" pitchFamily="18" charset="0"/>
                          <a:ea typeface="Calibri" panose="020F0502020204030204" pitchFamily="34" charset="0"/>
                          <a:cs typeface="Times New Roman" panose="02020603050405020304" pitchFamily="18" charset="0"/>
                        </a:rPr>
                        <m:t>𝛷</m:t>
                      </m:r>
                      <m:d>
                        <m:dPr>
                          <m:ctrlPr>
                            <a:rPr lang="en-US" sz="2000" i="1">
                              <a:latin typeface="Cambria Math" panose="02040503050406030204" pitchFamily="18" charset="0"/>
                              <a:ea typeface="Calibri" panose="020F0502020204030204" pitchFamily="34" charset="0"/>
                              <a:cs typeface="Times New Roman" panose="02020603050405020304" pitchFamily="18" charset="0"/>
                            </a:rPr>
                          </m:ctrlPr>
                        </m:dPr>
                        <m:e>
                          <m:r>
                            <a:rPr lang="en-US" sz="2000" i="1">
                              <a:latin typeface="Cambria Math" panose="02040503050406030204" pitchFamily="18" charset="0"/>
                              <a:ea typeface="Calibri" panose="020F0502020204030204" pitchFamily="34" charset="0"/>
                              <a:cs typeface="Times New Roman" panose="02020603050405020304" pitchFamily="18" charset="0"/>
                            </a:rPr>
                            <m:t>𝑧</m:t>
                          </m:r>
                        </m:e>
                      </m:d>
                      <m:r>
                        <a:rPr lang="en-US" sz="2000" i="1">
                          <a:latin typeface="Cambria Math" panose="02040503050406030204" pitchFamily="18" charset="0"/>
                          <a:ea typeface="Calibri" panose="020F0502020204030204" pitchFamily="34" charset="0"/>
                          <a:cs typeface="Times New Roman" panose="02020603050405020304" pitchFamily="18" charset="0"/>
                        </a:rPr>
                        <m:t>=</m:t>
                      </m:r>
                      <m:f>
                        <m:fPr>
                          <m:ctrlPr>
                            <a:rPr lang="en-US" sz="2000" i="1">
                              <a:latin typeface="Cambria Math" panose="02040503050406030204" pitchFamily="18" charset="0"/>
                              <a:ea typeface="Calibri" panose="020F0502020204030204" pitchFamily="34" charset="0"/>
                              <a:cs typeface="Times New Roman" panose="02020603050405020304" pitchFamily="18" charset="0"/>
                            </a:rPr>
                          </m:ctrlPr>
                        </m:fPr>
                        <m:num>
                          <m:r>
                            <a:rPr lang="en-US" sz="2000" i="1">
                              <a:latin typeface="Cambria Math" panose="02040503050406030204" pitchFamily="18" charset="0"/>
                              <a:ea typeface="Calibri" panose="020F0502020204030204" pitchFamily="34" charset="0"/>
                              <a:cs typeface="Times New Roman" panose="02020603050405020304" pitchFamily="18" charset="0"/>
                            </a:rPr>
                            <m:t>1</m:t>
                          </m:r>
                        </m:num>
                        <m:den>
                          <m:rad>
                            <m:radPr>
                              <m:degHide m:val="on"/>
                              <m:ctrlPr>
                                <a:rPr lang="en-US" sz="2000" i="1">
                                  <a:latin typeface="Cambria Math" panose="02040503050406030204" pitchFamily="18" charset="0"/>
                                  <a:ea typeface="Calibri" panose="020F0502020204030204" pitchFamily="34" charset="0"/>
                                  <a:cs typeface="Times New Roman" panose="02020603050405020304" pitchFamily="18" charset="0"/>
                                </a:rPr>
                              </m:ctrlPr>
                            </m:radPr>
                            <m:deg/>
                            <m:e>
                              <m:r>
                                <a:rPr lang="en-US" sz="2000" i="1">
                                  <a:latin typeface="Cambria Math" panose="02040503050406030204" pitchFamily="18" charset="0"/>
                                  <a:ea typeface="Calibri" panose="020F0502020204030204" pitchFamily="34" charset="0"/>
                                  <a:cs typeface="Times New Roman" panose="02020603050405020304" pitchFamily="18" charset="0"/>
                                </a:rPr>
                                <m:t>2</m:t>
                              </m:r>
                              <m:r>
                                <a:rPr lang="en-US" sz="2000" i="1">
                                  <a:latin typeface="Cambria Math" panose="02040503050406030204" pitchFamily="18" charset="0"/>
                                  <a:ea typeface="Calibri" panose="020F0502020204030204" pitchFamily="34" charset="0"/>
                                  <a:cs typeface="Times New Roman" panose="02020603050405020304" pitchFamily="18" charset="0"/>
                                </a:rPr>
                                <m:t>𝜋</m:t>
                              </m:r>
                            </m:e>
                          </m:rad>
                        </m:den>
                      </m:f>
                      <m:nary>
                        <m:naryPr>
                          <m:limLoc m:val="subSup"/>
                          <m:ctrlPr>
                            <a:rPr lang="en-US" sz="2000" i="1">
                              <a:latin typeface="Cambria Math" panose="02040503050406030204" pitchFamily="18" charset="0"/>
                              <a:ea typeface="Calibri" panose="020F0502020204030204" pitchFamily="34" charset="0"/>
                              <a:cs typeface="Times New Roman" panose="02020603050405020304" pitchFamily="18" charset="0"/>
                            </a:rPr>
                          </m:ctrlPr>
                        </m:naryPr>
                        <m:sub>
                          <m:r>
                            <a:rPr lang="en-US" sz="2000" i="1">
                              <a:latin typeface="Cambria Math" panose="02040503050406030204" pitchFamily="18" charset="0"/>
                              <a:ea typeface="Calibri" panose="020F0502020204030204" pitchFamily="34" charset="0"/>
                              <a:cs typeface="Times New Roman" panose="02020603050405020304" pitchFamily="18" charset="0"/>
                            </a:rPr>
                            <m:t>−∞</m:t>
                          </m:r>
                        </m:sub>
                        <m:sup>
                          <m:r>
                            <a:rPr lang="en-US" sz="2000" i="1">
                              <a:latin typeface="Cambria Math" panose="02040503050406030204" pitchFamily="18" charset="0"/>
                              <a:ea typeface="Calibri" panose="020F0502020204030204" pitchFamily="34" charset="0"/>
                              <a:cs typeface="Times New Roman" panose="02020603050405020304" pitchFamily="18" charset="0"/>
                            </a:rPr>
                            <m:t>𝑧</m:t>
                          </m:r>
                        </m:sup>
                        <m:e>
                          <m:r>
                            <m:rPr>
                              <m:sty m:val="p"/>
                            </m:rPr>
                            <a:rPr lang="en-US" sz="2000">
                              <a:latin typeface="Cambria Math" panose="02040503050406030204" pitchFamily="18" charset="0"/>
                              <a:ea typeface="Calibri" panose="020F0502020204030204" pitchFamily="34" charset="0"/>
                              <a:cs typeface="Times New Roman" panose="02020603050405020304" pitchFamily="18" charset="0"/>
                            </a:rPr>
                            <m:t>exp</m:t>
                          </m:r>
                          <m:d>
                            <m:dPr>
                              <m:ctrlPr>
                                <a:rPr lang="en-US" sz="2000" i="1">
                                  <a:latin typeface="Cambria Math" panose="02040503050406030204" pitchFamily="18" charset="0"/>
                                  <a:ea typeface="Calibri" panose="020F0502020204030204" pitchFamily="34" charset="0"/>
                                  <a:cs typeface="Times New Roman" panose="02020603050405020304" pitchFamily="18" charset="0"/>
                                </a:rPr>
                              </m:ctrlPr>
                            </m:dPr>
                            <m:e>
                              <m:f>
                                <m:fPr>
                                  <m:type m:val="lin"/>
                                  <m:ctrlPr>
                                    <a:rPr lang="en-US" sz="2000" i="1">
                                      <a:latin typeface="Cambria Math" panose="02040503050406030204" pitchFamily="18" charset="0"/>
                                      <a:ea typeface="Calibri" panose="020F0502020204030204" pitchFamily="34" charset="0"/>
                                      <a:cs typeface="Times New Roman" panose="02020603050405020304" pitchFamily="18" charset="0"/>
                                    </a:rPr>
                                  </m:ctrlPr>
                                </m:fPr>
                                <m:num>
                                  <m:r>
                                    <a:rPr lang="en-US" sz="2000" i="1">
                                      <a:latin typeface="Cambria Math" panose="02040503050406030204" pitchFamily="18" charset="0"/>
                                      <a:ea typeface="Calibri" panose="020F0502020204030204" pitchFamily="34" charset="0"/>
                                      <a:cs typeface="Times New Roman" panose="02020603050405020304" pitchFamily="18" charset="0"/>
                                    </a:rPr>
                                    <m:t>−</m:t>
                                  </m:r>
                                  <m:sSup>
                                    <m:sSupPr>
                                      <m:ctrlPr>
                                        <a:rPr lang="en-US" sz="2000" i="1">
                                          <a:latin typeface="Cambria Math" panose="02040503050406030204" pitchFamily="18" charset="0"/>
                                          <a:ea typeface="Calibri" panose="020F0502020204030204" pitchFamily="34" charset="0"/>
                                          <a:cs typeface="Times New Roman" panose="02020603050405020304" pitchFamily="18" charset="0"/>
                                        </a:rPr>
                                      </m:ctrlPr>
                                    </m:sSupPr>
                                    <m:e>
                                      <m:r>
                                        <a:rPr lang="en-US" sz="2000" i="1">
                                          <a:latin typeface="Cambria Math" panose="02040503050406030204" pitchFamily="18" charset="0"/>
                                          <a:ea typeface="Calibri" panose="020F0502020204030204" pitchFamily="34" charset="0"/>
                                          <a:cs typeface="Times New Roman" panose="02020603050405020304" pitchFamily="18" charset="0"/>
                                        </a:rPr>
                                        <m:t>𝑡</m:t>
                                      </m:r>
                                    </m:e>
                                    <m:sup>
                                      <m:r>
                                        <a:rPr lang="en-US" sz="2000" i="1">
                                          <a:latin typeface="Cambria Math" panose="02040503050406030204" pitchFamily="18" charset="0"/>
                                          <a:ea typeface="Calibri" panose="020F0502020204030204" pitchFamily="34" charset="0"/>
                                          <a:cs typeface="Times New Roman" panose="02020603050405020304" pitchFamily="18" charset="0"/>
                                        </a:rPr>
                                        <m:t>2</m:t>
                                      </m:r>
                                    </m:sup>
                                  </m:sSup>
                                </m:num>
                                <m:den>
                                  <m:r>
                                    <a:rPr lang="en-US" sz="2000" i="1">
                                      <a:latin typeface="Cambria Math" panose="02040503050406030204" pitchFamily="18" charset="0"/>
                                      <a:ea typeface="Calibri" panose="020F0502020204030204" pitchFamily="34" charset="0"/>
                                      <a:cs typeface="Times New Roman" panose="02020603050405020304" pitchFamily="18" charset="0"/>
                                    </a:rPr>
                                    <m:t>2</m:t>
                                  </m:r>
                                </m:den>
                              </m:f>
                            </m:e>
                          </m:d>
                          <m:r>
                            <a:rPr lang="en-US" sz="2000" i="1">
                              <a:latin typeface="Cambria Math" panose="02040503050406030204" pitchFamily="18" charset="0"/>
                              <a:ea typeface="Calibri" panose="020F0502020204030204" pitchFamily="34" charset="0"/>
                              <a:cs typeface="Times New Roman" panose="02020603050405020304" pitchFamily="18" charset="0"/>
                            </a:rPr>
                            <m:t>𝑑𝑡</m:t>
                          </m:r>
                        </m:e>
                      </m:nary>
                    </m:oMath>
                  </m:oMathPara>
                </a14:m>
                <a:endParaRPr lang="en-US" sz="2000"/>
              </a:p>
              <a:p>
                <a:endParaRPr lang="en-US"/>
              </a:p>
            </p:txBody>
          </p:sp>
        </mc:Choice>
        <mc:Fallback xmlns="">
          <p:sp>
            <p:nvSpPr>
              <p:cNvPr id="7" name="TextBox 6">
                <a:extLst>
                  <a:ext uri="{FF2B5EF4-FFF2-40B4-BE49-F238E27FC236}">
                    <a16:creationId xmlns:a16="http://schemas.microsoft.com/office/drawing/2014/main" id="{94F7C3B5-E0D4-47A3-AF9B-6E66C6959C68}"/>
                  </a:ext>
                </a:extLst>
              </p:cNvPr>
              <p:cNvSpPr txBox="1">
                <a:spLocks noRot="1" noChangeAspect="1" noMove="1" noResize="1" noEditPoints="1" noAdjustHandles="1" noChangeArrowheads="1" noChangeShapeType="1" noTextEdit="1"/>
              </p:cNvSpPr>
              <p:nvPr/>
            </p:nvSpPr>
            <p:spPr>
              <a:xfrm>
                <a:off x="3609051" y="4913989"/>
                <a:ext cx="3844298" cy="1181542"/>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279588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A7E8E3-C849-4090-AF81-771C7A3787CB}"/>
              </a:ext>
            </a:extLst>
          </p:cNvPr>
          <p:cNvSpPr>
            <a:spLocks noGrp="1"/>
          </p:cNvSpPr>
          <p:nvPr>
            <p:ph type="title"/>
          </p:nvPr>
        </p:nvSpPr>
        <p:spPr/>
        <p:txBody>
          <a:bodyPr/>
          <a:lstStyle/>
          <a:p>
            <a:r>
              <a:rPr lang="en-US"/>
              <a:t>JCGM106 Equations A.15 and A.16 (for normal distributions)</a:t>
            </a:r>
          </a:p>
        </p:txBody>
      </p:sp>
      <p:sp>
        <p:nvSpPr>
          <p:cNvPr id="3" name="Slide Number Placeholder 2">
            <a:extLst>
              <a:ext uri="{FF2B5EF4-FFF2-40B4-BE49-F238E27FC236}">
                <a16:creationId xmlns:a16="http://schemas.microsoft.com/office/drawing/2014/main" id="{D0147118-4600-46C9-897A-C3A9B069B05B}"/>
              </a:ext>
            </a:extLst>
          </p:cNvPr>
          <p:cNvSpPr>
            <a:spLocks noGrp="1"/>
          </p:cNvSpPr>
          <p:nvPr>
            <p:ph type="sldNum" sz="quarter" idx="10"/>
          </p:nvPr>
        </p:nvSpPr>
        <p:spPr/>
        <p:txBody>
          <a:bodyPr/>
          <a:lstStyle/>
          <a:p>
            <a:fld id="{4FAB73BC-B049-4115-A692-8D63A059BFB8}" type="slidenum">
              <a:rPr lang="en-US" smtClean="0"/>
              <a:pPr/>
              <a:t>112</a:t>
            </a:fld>
            <a:endParaRPr lang="en-US"/>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E62458C6-7E30-4892-85A3-9397C642D645}"/>
                  </a:ext>
                </a:extLst>
              </p:cNvPr>
              <p:cNvSpPr>
                <a:spLocks noGrp="1"/>
              </p:cNvSpPr>
              <p:nvPr>
                <p:ph sz="quarter" idx="11"/>
              </p:nvPr>
            </p:nvSpPr>
            <p:spPr>
              <a:xfrm>
                <a:off x="647700" y="1409699"/>
                <a:ext cx="11049000" cy="5187043"/>
              </a:xfrm>
            </p:spPr>
            <p:txBody>
              <a:bodyPr>
                <a:normAutofit/>
              </a:bodyPr>
              <a:lstStyle/>
              <a:p>
                <a:r>
                  <a:rPr lang="en-US"/>
                  <a:t>Equation A.15 in JCGM106 for false accept probability:</a:t>
                </a:r>
              </a:p>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𝑃𝐹𝐴</m:t>
                      </m:r>
                      <m:r>
                        <a:rPr lang="en-US" i="1">
                          <a:latin typeface="Cambria Math" panose="02040503050406030204" pitchFamily="18" charset="0"/>
                        </a:rPr>
                        <m:t>=</m:t>
                      </m:r>
                      <m:nary>
                        <m:naryPr>
                          <m:limLoc m:val="undOvr"/>
                          <m:ctrlPr>
                            <a:rPr lang="en-US" i="1">
                              <a:latin typeface="Cambria Math" panose="02040503050406030204" pitchFamily="18" charset="0"/>
                            </a:rPr>
                          </m:ctrlPr>
                        </m:naryPr>
                        <m:sub>
                          <m:r>
                            <m:rPr>
                              <m:brk m:alnAt="24"/>
                            </m:rPr>
                            <a:rPr lang="en-US" i="1">
                              <a:latin typeface="Cambria Math" panose="02040503050406030204" pitchFamily="18" charset="0"/>
                            </a:rPr>
                            <m:t>−</m:t>
                          </m:r>
                          <m:r>
                            <a:rPr lang="en-US" i="1">
                              <a:latin typeface="Cambria Math" panose="02040503050406030204" pitchFamily="18" charset="0"/>
                            </a:rPr>
                            <m:t>∞</m:t>
                          </m:r>
                        </m:sub>
                        <m:sup>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𝐿</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𝑢</m:t>
                              </m:r>
                            </m:e>
                            <m:sub>
                              <m:r>
                                <a:rPr lang="en-US" i="1">
                                  <a:latin typeface="Cambria Math" panose="02040503050406030204" pitchFamily="18" charset="0"/>
                                </a:rPr>
                                <m:t>0</m:t>
                              </m:r>
                            </m:sub>
                          </m:sSub>
                        </m:sup>
                        <m:e>
                          <m:r>
                            <a:rPr lang="en-US" i="1">
                              <a:latin typeface="Cambria Math" panose="02040503050406030204" pitchFamily="18" charset="0"/>
                            </a:rPr>
                            <m:t>𝐹</m:t>
                          </m:r>
                          <m:d>
                            <m:dPr>
                              <m:ctrlPr>
                                <a:rPr lang="en-US" i="1">
                                  <a:latin typeface="Cambria Math" panose="02040503050406030204" pitchFamily="18" charset="0"/>
                                </a:rPr>
                              </m:ctrlPr>
                            </m:dPr>
                            <m:e>
                              <m:r>
                                <a:rPr lang="en-US" i="1">
                                  <a:latin typeface="Cambria Math" panose="02040503050406030204" pitchFamily="18" charset="0"/>
                                </a:rPr>
                                <m:t>𝑧</m:t>
                              </m:r>
                            </m:e>
                          </m:d>
                          <m:r>
                            <a:rPr lang="en-US" i="1">
                              <a:latin typeface="Cambria Math" panose="02040503050406030204" pitchFamily="18" charset="0"/>
                              <a:ea typeface="Cambria Math" panose="02040503050406030204" pitchFamily="18" charset="0"/>
                            </a:rPr>
                            <m:t>𝜑</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𝑧</m:t>
                              </m:r>
                            </m:e>
                          </m:d>
                          <m:r>
                            <a:rPr lang="en-US" i="1">
                              <a:latin typeface="Cambria Math" panose="02040503050406030204" pitchFamily="18" charset="0"/>
                              <a:ea typeface="Cambria Math" panose="02040503050406030204" pitchFamily="18" charset="0"/>
                            </a:rPr>
                            <m:t>𝑑𝑧</m:t>
                          </m:r>
                          <m:r>
                            <a:rPr lang="en-US" i="1">
                              <a:latin typeface="Cambria Math" panose="02040503050406030204" pitchFamily="18" charset="0"/>
                              <a:ea typeface="Cambria Math" panose="02040503050406030204" pitchFamily="18" charset="0"/>
                            </a:rPr>
                            <m:t>+</m:t>
                          </m:r>
                          <m:nary>
                            <m:naryPr>
                              <m:limLoc m:val="undOvr"/>
                              <m:ctrlPr>
                                <a:rPr lang="en-US" i="1">
                                  <a:latin typeface="Cambria Math" panose="02040503050406030204" pitchFamily="18" charset="0"/>
                                  <a:ea typeface="Cambria Math" panose="02040503050406030204" pitchFamily="18" charset="0"/>
                                </a:rPr>
                              </m:ctrlPr>
                            </m:naryPr>
                            <m:sub>
                              <m:r>
                                <m:rPr>
                                  <m:brk m:alnAt="24"/>
                                </m:rP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m:rPr>
                                      <m:brk m:alnAt="24"/>
                                    </m:rPr>
                                    <a:rPr lang="en-US" i="1">
                                      <a:latin typeface="Cambria Math" panose="02040503050406030204" pitchFamily="18" charset="0"/>
                                      <a:ea typeface="Cambria Math" panose="02040503050406030204" pitchFamily="18" charset="0"/>
                                    </a:rPr>
                                    <m:t>𝑇</m:t>
                                  </m:r>
                                </m:e>
                                <m:sub>
                                  <m:r>
                                    <m:rPr>
                                      <m:brk m:alnAt="24"/>
                                    </m:rPr>
                                    <a:rPr lang="en-US" i="1">
                                      <a:latin typeface="Cambria Math" panose="02040503050406030204" pitchFamily="18" charset="0"/>
                                      <a:ea typeface="Cambria Math" panose="02040503050406030204" pitchFamily="18" charset="0"/>
                                    </a:rPr>
                                    <m:t>𝑈</m:t>
                                  </m:r>
                                </m:sub>
                              </m:sSub>
                              <m:r>
                                <m:rPr>
                                  <m:brk m:alnAt="24"/>
                                </m:rP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𝑦</m:t>
                                  </m:r>
                                </m:e>
                                <m:sub>
                                  <m:r>
                                    <a:rPr lang="en-US" i="1">
                                      <a:latin typeface="Cambria Math" panose="02040503050406030204" pitchFamily="18" charset="0"/>
                                      <a:ea typeface="Cambria Math" panose="02040503050406030204" pitchFamily="18" charset="0"/>
                                    </a:rPr>
                                    <m:t>0</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𝑢</m:t>
                                  </m:r>
                                </m:e>
                                <m:sub>
                                  <m:r>
                                    <a:rPr lang="en-US" i="1">
                                      <a:latin typeface="Cambria Math" panose="02040503050406030204" pitchFamily="18" charset="0"/>
                                      <a:ea typeface="Cambria Math" panose="02040503050406030204" pitchFamily="18" charset="0"/>
                                    </a:rPr>
                                    <m:t>0</m:t>
                                  </m:r>
                                </m:sub>
                              </m:sSub>
                            </m:sub>
                            <m:sup>
                              <m:r>
                                <a:rPr lang="en-US" i="1">
                                  <a:latin typeface="Cambria Math" panose="02040503050406030204" pitchFamily="18" charset="0"/>
                                  <a:ea typeface="Cambria Math" panose="02040503050406030204" pitchFamily="18" charset="0"/>
                                </a:rPr>
                                <m:t>∞</m:t>
                              </m:r>
                            </m:sup>
                            <m:e>
                              <m:r>
                                <a:rPr lang="en-US" i="1">
                                  <a:latin typeface="Cambria Math" panose="02040503050406030204" pitchFamily="18" charset="0"/>
                                </a:rPr>
                                <m:t>𝐹</m:t>
                              </m:r>
                              <m:d>
                                <m:dPr>
                                  <m:ctrlPr>
                                    <a:rPr lang="en-US" i="1">
                                      <a:latin typeface="Cambria Math" panose="02040503050406030204" pitchFamily="18" charset="0"/>
                                    </a:rPr>
                                  </m:ctrlPr>
                                </m:dPr>
                                <m:e>
                                  <m:r>
                                    <a:rPr lang="en-US" i="1">
                                      <a:latin typeface="Cambria Math" panose="02040503050406030204" pitchFamily="18" charset="0"/>
                                    </a:rPr>
                                    <m:t>𝑧</m:t>
                                  </m:r>
                                </m:e>
                              </m:d>
                              <m:r>
                                <a:rPr lang="en-US" i="1">
                                  <a:latin typeface="Cambria Math" panose="02040503050406030204" pitchFamily="18" charset="0"/>
                                  <a:ea typeface="Cambria Math" panose="02040503050406030204" pitchFamily="18" charset="0"/>
                                </a:rPr>
                                <m:t>𝜑</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𝑧</m:t>
                                  </m:r>
                                </m:e>
                              </m:d>
                              <m:r>
                                <a:rPr lang="en-US" i="1">
                                  <a:latin typeface="Cambria Math" panose="02040503050406030204" pitchFamily="18" charset="0"/>
                                  <a:ea typeface="Cambria Math" panose="02040503050406030204" pitchFamily="18" charset="0"/>
                                </a:rPr>
                                <m:t>𝑑𝑧</m:t>
                              </m:r>
                            </m:e>
                          </m:nary>
                          <m:r>
                            <a:rPr lang="en-US" i="1">
                              <a:latin typeface="Cambria Math" panose="02040503050406030204" pitchFamily="18" charset="0"/>
                              <a:ea typeface="Cambria Math" panose="02040503050406030204" pitchFamily="18" charset="0"/>
                            </a:rPr>
                            <m:t> </m:t>
                          </m:r>
                        </m:e>
                      </m:nary>
                    </m:oMath>
                  </m:oMathPara>
                </a14:m>
                <a:endParaRPr lang="en-US">
                  <a:ea typeface="Cambria Math" panose="02040503050406030204" pitchFamily="18" charset="0"/>
                </a:endParaRPr>
              </a:p>
              <a:p>
                <a:endParaRPr lang="en-US"/>
              </a:p>
              <a:p>
                <a:r>
                  <a:rPr lang="en-US"/>
                  <a:t>Where </a:t>
                </a:r>
                <a14:m>
                  <m:oMath xmlns:m="http://schemas.openxmlformats.org/officeDocument/2006/math">
                    <m:r>
                      <a:rPr lang="en-US" i="1">
                        <a:latin typeface="Cambria Math" panose="02040503050406030204" pitchFamily="18" charset="0"/>
                        <a:ea typeface="Cambria Math" panose="02040503050406030204" pitchFamily="18" charset="0"/>
                      </a:rPr>
                      <m:t>𝜑</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𝑧</m:t>
                        </m:r>
                      </m:e>
                    </m:d>
                    <m:r>
                      <a:rPr lang="en-US" i="1">
                        <a:latin typeface="Cambria Math" panose="02040503050406030204" pitchFamily="18" charset="0"/>
                        <a:ea typeface="Cambria Math" panose="02040503050406030204" pitchFamily="18" charset="0"/>
                      </a:rPr>
                      <m:t>= </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1</m:t>
                        </m:r>
                      </m:num>
                      <m:den>
                        <m:rad>
                          <m:radPr>
                            <m:degHide m:val="on"/>
                            <m:ctrlPr>
                              <a:rPr lang="en-US" i="1">
                                <a:latin typeface="Cambria Math" panose="02040503050406030204" pitchFamily="18" charset="0"/>
                                <a:ea typeface="Cambria Math" panose="02040503050406030204" pitchFamily="18" charset="0"/>
                              </a:rPr>
                            </m:ctrlPr>
                          </m:radPr>
                          <m:deg/>
                          <m:e>
                            <m:r>
                              <a:rPr lang="en-US" i="1">
                                <a:latin typeface="Cambria Math" panose="02040503050406030204" pitchFamily="18" charset="0"/>
                                <a:ea typeface="Cambria Math" panose="02040503050406030204" pitchFamily="18" charset="0"/>
                              </a:rPr>
                              <m:t>2</m:t>
                            </m:r>
                            <m:r>
                              <a:rPr lang="en-US" i="1">
                                <a:latin typeface="Cambria Math" panose="02040503050406030204" pitchFamily="18" charset="0"/>
                                <a:ea typeface="Cambria Math" panose="02040503050406030204" pitchFamily="18" charset="0"/>
                              </a:rPr>
                              <m:t>𝜋</m:t>
                            </m:r>
                          </m:e>
                        </m:rad>
                      </m:den>
                    </m:f>
                    <m:r>
                      <m:rPr>
                        <m:sty m:val="p"/>
                      </m:rPr>
                      <a:rPr lang="en-US">
                        <a:latin typeface="Cambria Math" panose="02040503050406030204" pitchFamily="18" charset="0"/>
                        <a:ea typeface="Cambria Math" panose="02040503050406030204" pitchFamily="18" charset="0"/>
                      </a:rPr>
                      <m:t>exp</m:t>
                    </m:r>
                    <m:r>
                      <a:rPr lang="en-US" i="1">
                        <a:latin typeface="Cambria Math" panose="02040503050406030204" pitchFamily="18" charset="0"/>
                        <a:ea typeface="Cambria Math" panose="02040503050406030204" pitchFamily="18" charset="0"/>
                      </a:rPr>
                      <m:t>⁡</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𝑧</m:t>
                                </m:r>
                              </m:e>
                              <m:sup>
                                <m:r>
                                  <a:rPr lang="en-US" i="1">
                                    <a:latin typeface="Cambria Math" panose="02040503050406030204" pitchFamily="18" charset="0"/>
                                    <a:ea typeface="Cambria Math" panose="02040503050406030204" pitchFamily="18" charset="0"/>
                                  </a:rPr>
                                  <m:t>2</m:t>
                                </m:r>
                              </m:sup>
                            </m:sSup>
                          </m:num>
                          <m:den>
                            <m:r>
                              <a:rPr lang="en-US" i="1">
                                <a:latin typeface="Cambria Math" panose="02040503050406030204" pitchFamily="18" charset="0"/>
                                <a:ea typeface="Cambria Math" panose="02040503050406030204" pitchFamily="18" charset="0"/>
                              </a:rPr>
                              <m:t>2</m:t>
                            </m:r>
                          </m:den>
                        </m:f>
                      </m:e>
                    </m:d>
                  </m:oMath>
                </a14:m>
                <a:r>
                  <a:rPr lang="en-US"/>
                  <a:t>, </a:t>
                </a:r>
              </a:p>
              <a:p>
                <a:r>
                  <a:rPr lang="en-US"/>
                  <a:t>           </a:t>
                </a:r>
                <a14:m>
                  <m:oMath xmlns:m="http://schemas.openxmlformats.org/officeDocument/2006/math">
                    <m:r>
                      <a:rPr lang="en-US" i="1">
                        <a:latin typeface="Cambria Math" panose="02040503050406030204" pitchFamily="18" charset="0"/>
                      </a:rPr>
                      <m:t>𝐹</m:t>
                    </m:r>
                    <m:d>
                      <m:dPr>
                        <m:ctrlPr>
                          <a:rPr lang="en-US" i="1">
                            <a:latin typeface="Cambria Math" panose="02040503050406030204" pitchFamily="18" charset="0"/>
                          </a:rPr>
                        </m:ctrlPr>
                      </m:dPr>
                      <m:e>
                        <m:r>
                          <a:rPr lang="en-US" i="1">
                            <a:latin typeface="Cambria Math" panose="02040503050406030204" pitchFamily="18" charset="0"/>
                          </a:rPr>
                          <m:t>𝑧</m:t>
                        </m:r>
                      </m:e>
                    </m:d>
                    <m:r>
                      <a:rPr lang="en-US" i="1">
                        <a:latin typeface="Cambria Math" panose="02040503050406030204" pitchFamily="18" charset="0"/>
                      </a:rPr>
                      <m:t>=</m:t>
                    </m:r>
                    <m:r>
                      <m:rPr>
                        <m:sty m:val="p"/>
                      </m:rPr>
                      <a:rPr lang="el-GR" i="1">
                        <a:latin typeface="Cambria Math" panose="02040503050406030204" pitchFamily="18" charset="0"/>
                        <a:ea typeface="Cambria Math" panose="02040503050406030204" pitchFamily="18" charset="0"/>
                      </a:rPr>
                      <m:t>Φ</m:t>
                    </m:r>
                    <m:d>
                      <m:dPr>
                        <m:ctrlPr>
                          <a:rPr lang="el-GR" i="1">
                            <a:latin typeface="Cambria Math" panose="02040503050406030204" pitchFamily="18" charset="0"/>
                            <a:ea typeface="Cambria Math" panose="02040503050406030204" pitchFamily="18" charset="0"/>
                          </a:rPr>
                        </m:ctrlPr>
                      </m:dPr>
                      <m:e>
                        <m:f>
                          <m:fPr>
                            <m:ctrlPr>
                              <a:rPr lang="el-GR" i="1">
                                <a:latin typeface="Cambria Math" panose="02040503050406030204" pitchFamily="18" charset="0"/>
                                <a:ea typeface="Cambria Math" panose="02040503050406030204" pitchFamily="18" charset="0"/>
                              </a:rPr>
                            </m:ctrlPr>
                          </m:fPr>
                          <m:num>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𝐴</m:t>
                                </m:r>
                              </m:e>
                              <m:sub>
                                <m:r>
                                  <a:rPr lang="en-US" i="1">
                                    <a:latin typeface="Cambria Math" panose="02040503050406030204" pitchFamily="18" charset="0"/>
                                    <a:ea typeface="Cambria Math" panose="02040503050406030204" pitchFamily="18" charset="0"/>
                                  </a:rPr>
                                  <m:t>𝑈</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𝑦</m:t>
                                </m:r>
                              </m:e>
                              <m:sub>
                                <m:r>
                                  <a:rPr lang="en-US" i="1">
                                    <a:latin typeface="Cambria Math" panose="02040503050406030204" pitchFamily="18" charset="0"/>
                                    <a:ea typeface="Cambria Math" panose="02040503050406030204" pitchFamily="18" charset="0"/>
                                  </a:rPr>
                                  <m:t>0</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𝑢</m:t>
                                </m:r>
                              </m:e>
                              <m:sub>
                                <m:r>
                                  <a:rPr lang="en-US" i="1">
                                    <a:latin typeface="Cambria Math" panose="02040503050406030204" pitchFamily="18" charset="0"/>
                                    <a:ea typeface="Cambria Math" panose="02040503050406030204" pitchFamily="18" charset="0"/>
                                  </a:rPr>
                                  <m:t>0</m:t>
                                </m:r>
                              </m:sub>
                            </m:sSub>
                            <m:r>
                              <a:rPr lang="en-US" i="1">
                                <a:latin typeface="Cambria Math" panose="02040503050406030204" pitchFamily="18" charset="0"/>
                                <a:ea typeface="Cambria Math" panose="02040503050406030204" pitchFamily="18" charset="0"/>
                              </a:rPr>
                              <m:t>𝑧</m:t>
                            </m:r>
                          </m:num>
                          <m:den>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𝑢</m:t>
                                </m:r>
                              </m:e>
                              <m:sub>
                                <m:r>
                                  <a:rPr lang="en-US" i="1">
                                    <a:latin typeface="Cambria Math" panose="02040503050406030204" pitchFamily="18" charset="0"/>
                                    <a:ea typeface="Cambria Math" panose="02040503050406030204" pitchFamily="18" charset="0"/>
                                  </a:rPr>
                                  <m:t>𝑚</m:t>
                                </m:r>
                              </m:sub>
                            </m:sSub>
                          </m:den>
                        </m:f>
                      </m:e>
                    </m:d>
                    <m:r>
                      <a:rPr lang="en-US" i="1">
                        <a:latin typeface="Cambria Math" panose="02040503050406030204" pitchFamily="18" charset="0"/>
                        <a:ea typeface="Cambria Math" panose="02040503050406030204" pitchFamily="18" charset="0"/>
                      </a:rPr>
                      <m:t>−</m:t>
                    </m:r>
                  </m:oMath>
                </a14:m>
                <a:r>
                  <a:rPr lang="el-GR">
                    <a:ea typeface="Cambria Math" panose="02040503050406030204" pitchFamily="18" charset="0"/>
                  </a:rPr>
                  <a:t> </a:t>
                </a:r>
                <a14:m>
                  <m:oMath xmlns:m="http://schemas.openxmlformats.org/officeDocument/2006/math">
                    <m:r>
                      <m:rPr>
                        <m:sty m:val="p"/>
                      </m:rPr>
                      <a:rPr lang="el-GR" i="1">
                        <a:latin typeface="Cambria Math" panose="02040503050406030204" pitchFamily="18" charset="0"/>
                        <a:ea typeface="Cambria Math" panose="02040503050406030204" pitchFamily="18" charset="0"/>
                      </a:rPr>
                      <m:t>Φ</m:t>
                    </m:r>
                    <m:d>
                      <m:dPr>
                        <m:ctrlPr>
                          <a:rPr lang="el-GR" i="1">
                            <a:latin typeface="Cambria Math" panose="02040503050406030204" pitchFamily="18" charset="0"/>
                            <a:ea typeface="Cambria Math" panose="02040503050406030204" pitchFamily="18" charset="0"/>
                          </a:rPr>
                        </m:ctrlPr>
                      </m:dPr>
                      <m:e>
                        <m:f>
                          <m:fPr>
                            <m:ctrlPr>
                              <a:rPr lang="el-GR" i="1">
                                <a:latin typeface="Cambria Math" panose="02040503050406030204" pitchFamily="18" charset="0"/>
                                <a:ea typeface="Cambria Math" panose="02040503050406030204" pitchFamily="18" charset="0"/>
                              </a:rPr>
                            </m:ctrlPr>
                          </m:fPr>
                          <m:num>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𝐴</m:t>
                                </m:r>
                              </m:e>
                              <m:sub>
                                <m:r>
                                  <a:rPr lang="en-US" i="1">
                                    <a:latin typeface="Cambria Math" panose="02040503050406030204" pitchFamily="18" charset="0"/>
                                    <a:ea typeface="Cambria Math" panose="02040503050406030204" pitchFamily="18" charset="0"/>
                                  </a:rPr>
                                  <m:t>𝐿</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𝑦</m:t>
                                </m:r>
                              </m:e>
                              <m:sub>
                                <m:r>
                                  <a:rPr lang="en-US" i="1">
                                    <a:latin typeface="Cambria Math" panose="02040503050406030204" pitchFamily="18" charset="0"/>
                                    <a:ea typeface="Cambria Math" panose="02040503050406030204" pitchFamily="18" charset="0"/>
                                  </a:rPr>
                                  <m:t>0</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𝑢</m:t>
                                </m:r>
                              </m:e>
                              <m:sub>
                                <m:r>
                                  <a:rPr lang="en-US" i="1">
                                    <a:latin typeface="Cambria Math" panose="02040503050406030204" pitchFamily="18" charset="0"/>
                                    <a:ea typeface="Cambria Math" panose="02040503050406030204" pitchFamily="18" charset="0"/>
                                  </a:rPr>
                                  <m:t>0</m:t>
                                </m:r>
                              </m:sub>
                            </m:sSub>
                            <m:r>
                              <a:rPr lang="en-US" i="1">
                                <a:latin typeface="Cambria Math" panose="02040503050406030204" pitchFamily="18" charset="0"/>
                                <a:ea typeface="Cambria Math" panose="02040503050406030204" pitchFamily="18" charset="0"/>
                              </a:rPr>
                              <m:t>𝑧</m:t>
                            </m:r>
                          </m:num>
                          <m:den>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𝑢</m:t>
                                </m:r>
                              </m:e>
                              <m:sub>
                                <m:r>
                                  <a:rPr lang="en-US" i="1">
                                    <a:latin typeface="Cambria Math" panose="02040503050406030204" pitchFamily="18" charset="0"/>
                                    <a:ea typeface="Cambria Math" panose="02040503050406030204" pitchFamily="18" charset="0"/>
                                  </a:rPr>
                                  <m:t>𝑚</m:t>
                                </m:r>
                              </m:sub>
                            </m:sSub>
                          </m:den>
                        </m:f>
                      </m:e>
                    </m:d>
                  </m:oMath>
                </a14:m>
                <a:endParaRPr lang="en-US"/>
              </a:p>
              <a:p>
                <a:pPr marL="201159" lvl="1" indent="0">
                  <a:buNone/>
                </a:pPr>
                <a:r>
                  <a:rPr lang="en-US" i="1">
                    <a:latin typeface="Cambria Math" panose="02040503050406030204" pitchFamily="18" charset="0"/>
                    <a:ea typeface="Cambria Math" panose="02040503050406030204" pitchFamily="18" charset="0"/>
                  </a:rPr>
                  <a:t>           </a:t>
                </a:r>
                <a14:m>
                  <m:oMath xmlns:m="http://schemas.openxmlformats.org/officeDocument/2006/math">
                    <m:r>
                      <m:rPr>
                        <m:sty m:val="p"/>
                      </m:rPr>
                      <a:rPr lang="el-GR" i="1">
                        <a:latin typeface="Cambria Math" panose="02040503050406030204" pitchFamily="18" charset="0"/>
                        <a:ea typeface="Cambria Math" panose="02040503050406030204" pitchFamily="18" charset="0"/>
                      </a:rPr>
                      <m:t>Φ</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oMath>
                </a14:m>
                <a:r>
                  <a:rPr lang="en-US"/>
                  <a:t> = standard normal distribution function =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1</m:t>
                        </m:r>
                      </m:num>
                      <m:den>
                        <m:rad>
                          <m:radPr>
                            <m:degHide m:val="on"/>
                            <m:ctrlPr>
                              <a:rPr lang="en-US" i="1">
                                <a:latin typeface="Cambria Math" panose="02040503050406030204" pitchFamily="18" charset="0"/>
                              </a:rPr>
                            </m:ctrlPr>
                          </m:radPr>
                          <m:deg/>
                          <m:e>
                            <m:r>
                              <a:rPr lang="en-US" i="1">
                                <a:latin typeface="Cambria Math" panose="02040503050406030204" pitchFamily="18" charset="0"/>
                              </a:rPr>
                              <m:t>2</m:t>
                            </m:r>
                            <m:r>
                              <a:rPr lang="en-US" i="1">
                                <a:latin typeface="Cambria Math" panose="02040503050406030204" pitchFamily="18" charset="0"/>
                              </a:rPr>
                              <m:t>𝜋</m:t>
                            </m:r>
                          </m:e>
                        </m:rad>
                      </m:den>
                    </m:f>
                    <m:nary>
                      <m:naryPr>
                        <m:ctrlPr>
                          <a:rPr lang="en-US" i="1">
                            <a:latin typeface="Cambria Math" panose="02040503050406030204" pitchFamily="18" charset="0"/>
                          </a:rPr>
                        </m:ctrlPr>
                      </m:naryPr>
                      <m:sub>
                        <m:r>
                          <m:rPr>
                            <m:brk m:alnAt="23"/>
                          </m:rPr>
                          <a:rPr lang="en-US" i="1">
                            <a:latin typeface="Cambria Math" panose="02040503050406030204" pitchFamily="18" charset="0"/>
                          </a:rPr>
                          <m:t>−</m:t>
                        </m:r>
                        <m:r>
                          <a:rPr lang="en-US" i="1">
                            <a:latin typeface="Cambria Math" panose="02040503050406030204" pitchFamily="18" charset="0"/>
                          </a:rPr>
                          <m:t>∞</m:t>
                        </m:r>
                      </m:sub>
                      <m:sup>
                        <m:r>
                          <a:rPr lang="en-US" i="1">
                            <a:latin typeface="Cambria Math" panose="02040503050406030204" pitchFamily="18" charset="0"/>
                          </a:rPr>
                          <m:t>𝑥</m:t>
                        </m:r>
                      </m:sup>
                      <m:e>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𝑡</m:t>
                                </m:r>
                              </m:e>
                              <m:sup>
                                <m:r>
                                  <a:rPr lang="en-US" i="1">
                                    <a:latin typeface="Cambria Math" panose="02040503050406030204" pitchFamily="18" charset="0"/>
                                  </a:rPr>
                                  <m:t>2</m:t>
                                </m:r>
                              </m:sup>
                            </m:sSup>
                            <m:r>
                              <a:rPr lang="en-US" i="1">
                                <a:latin typeface="Cambria Math" panose="02040503050406030204" pitchFamily="18" charset="0"/>
                              </a:rPr>
                              <m:t>/2</m:t>
                            </m:r>
                          </m:sup>
                        </m:sSup>
                        <m:r>
                          <a:rPr lang="en-US" i="1">
                            <a:latin typeface="Cambria Math" panose="02040503050406030204" pitchFamily="18" charset="0"/>
                          </a:rPr>
                          <m:t>𝑑𝑡</m:t>
                        </m:r>
                      </m:e>
                    </m:nary>
                  </m:oMath>
                </a14:m>
                <a:endParaRPr lang="en-US"/>
              </a:p>
              <a:p>
                <a:endParaRPr lang="en-US"/>
              </a:p>
              <a:p>
                <a:endParaRPr lang="en-US"/>
              </a:p>
              <a:p>
                <a:r>
                  <a:rPr lang="en-US"/>
                  <a:t>This equation is equivalent to equation 9. By changing variables, one integration was replaced with the </a:t>
                </a:r>
                <a14:m>
                  <m:oMath xmlns:m="http://schemas.openxmlformats.org/officeDocument/2006/math">
                    <m:r>
                      <m:rPr>
                        <m:sty m:val="p"/>
                      </m:rPr>
                      <a:rPr lang="el-GR" i="1">
                        <a:latin typeface="Cambria Math" panose="02040503050406030204" pitchFamily="18" charset="0"/>
                        <a:ea typeface="Cambria Math" panose="02040503050406030204" pitchFamily="18" charset="0"/>
                      </a:rPr>
                      <m:t>Φ</m:t>
                    </m:r>
                  </m:oMath>
                </a14:m>
                <a:r>
                  <a:rPr lang="en-US"/>
                  <a:t> function. May be slightly faster to execute in software that has efficient implementations of </a:t>
                </a:r>
                <a14:m>
                  <m:oMath xmlns:m="http://schemas.openxmlformats.org/officeDocument/2006/math">
                    <m:r>
                      <m:rPr>
                        <m:sty m:val="p"/>
                      </m:rPr>
                      <a:rPr lang="el-GR" i="1">
                        <a:latin typeface="Cambria Math" panose="02040503050406030204" pitchFamily="18" charset="0"/>
                        <a:ea typeface="Cambria Math" panose="02040503050406030204" pitchFamily="18" charset="0"/>
                      </a:rPr>
                      <m:t>Φ</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𝑥</m:t>
                        </m:r>
                      </m:e>
                    </m:d>
                    <m:r>
                      <a:rPr lang="en-US">
                        <a:latin typeface="Cambria Math" panose="02040503050406030204" pitchFamily="18" charset="0"/>
                        <a:ea typeface="Cambria Math" panose="02040503050406030204" pitchFamily="18" charset="0"/>
                      </a:rPr>
                      <m:t>.</m:t>
                    </m:r>
                  </m:oMath>
                </a14:m>
                <a:endParaRPr lang="en-US"/>
              </a:p>
              <a:p>
                <a:endParaRPr lang="en-US"/>
              </a:p>
            </p:txBody>
          </p:sp>
        </mc:Choice>
        <mc:Fallback xmlns="">
          <p:sp>
            <p:nvSpPr>
              <p:cNvPr id="4" name="Content Placeholder 3">
                <a:extLst>
                  <a:ext uri="{FF2B5EF4-FFF2-40B4-BE49-F238E27FC236}">
                    <a16:creationId xmlns:a16="http://schemas.microsoft.com/office/drawing/2014/main" id="{E62458C6-7E30-4892-85A3-9397C642D645}"/>
                  </a:ext>
                </a:extLst>
              </p:cNvPr>
              <p:cNvSpPr>
                <a:spLocks noGrp="1" noRot="1" noChangeAspect="1" noMove="1" noResize="1" noEditPoints="1" noAdjustHandles="1" noChangeArrowheads="1" noChangeShapeType="1" noTextEdit="1"/>
              </p:cNvSpPr>
              <p:nvPr>
                <p:ph sz="quarter" idx="11"/>
              </p:nvPr>
            </p:nvSpPr>
            <p:spPr>
              <a:xfrm>
                <a:off x="647700" y="1409699"/>
                <a:ext cx="11049000" cy="5187043"/>
              </a:xfrm>
              <a:blipFill>
                <a:blip r:embed="rId2"/>
                <a:stretch>
                  <a:fillRect l="-1379" t="-1175" r="-1875"/>
                </a:stretch>
              </a:blipFill>
            </p:spPr>
            <p:txBody>
              <a:bodyPr/>
              <a:lstStyle/>
              <a:p>
                <a:r>
                  <a:rPr lang="en-US">
                    <a:noFill/>
                  </a:rPr>
                  <a:t> </a:t>
                </a:r>
              </a:p>
            </p:txBody>
          </p:sp>
        </mc:Fallback>
      </mc:AlternateContent>
    </p:spTree>
    <p:extLst>
      <p:ext uri="{BB962C8B-B14F-4D97-AF65-F5344CB8AC3E}">
        <p14:creationId xmlns:p14="http://schemas.microsoft.com/office/powerpoint/2010/main" val="1834980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C570AA-819E-4210-98A8-9F383F5BB180}"/>
              </a:ext>
            </a:extLst>
          </p:cNvPr>
          <p:cNvSpPr>
            <a:spLocks noGrp="1"/>
          </p:cNvSpPr>
          <p:nvPr>
            <p:ph type="title"/>
          </p:nvPr>
        </p:nvSpPr>
        <p:spPr/>
        <p:txBody>
          <a:bodyPr/>
          <a:lstStyle/>
          <a:p>
            <a:r>
              <a:rPr lang="en-US"/>
              <a:t>Deaver's Equations for PFA and PFR (normal distributions)</a:t>
            </a:r>
          </a:p>
        </p:txBody>
      </p:sp>
      <p:sp>
        <p:nvSpPr>
          <p:cNvPr id="3" name="Slide Number Placeholder 2">
            <a:extLst>
              <a:ext uri="{FF2B5EF4-FFF2-40B4-BE49-F238E27FC236}">
                <a16:creationId xmlns:a16="http://schemas.microsoft.com/office/drawing/2014/main" id="{53ECE5A8-FA2D-42D6-9F65-04F7876A2223}"/>
              </a:ext>
            </a:extLst>
          </p:cNvPr>
          <p:cNvSpPr>
            <a:spLocks noGrp="1"/>
          </p:cNvSpPr>
          <p:nvPr>
            <p:ph type="sldNum" sz="quarter" idx="10"/>
          </p:nvPr>
        </p:nvSpPr>
        <p:spPr/>
        <p:txBody>
          <a:bodyPr/>
          <a:lstStyle/>
          <a:p>
            <a:fld id="{4FAB73BC-B049-4115-A692-8D63A059BFB8}" type="slidenum">
              <a:rPr lang="en-US" smtClean="0"/>
              <a:pPr/>
              <a:t>113</a:t>
            </a:fld>
            <a:endParaRPr lang="en-US"/>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5FAAE1F2-F6BD-4C4C-8989-7F6C4DCB56AA}"/>
                  </a:ext>
                </a:extLst>
              </p:cNvPr>
              <p:cNvSpPr>
                <a:spLocks noGrp="1"/>
              </p:cNvSpPr>
              <p:nvPr>
                <p:ph sz="quarter" idx="11"/>
              </p:nvPr>
            </p:nvSpPr>
            <p:spPr/>
            <p:txBody>
              <a:bodyPr>
                <a:normAutofit fontScale="85000" lnSpcReduction="10000"/>
              </a:bodyPr>
              <a:lstStyle/>
              <a:p>
                <a:pPr>
                  <a:lnSpc>
                    <a:spcPct val="107000"/>
                  </a:lnSpc>
                  <a:spcBef>
                    <a:spcPts val="0"/>
                  </a:spcBef>
                  <a:spcAft>
                    <a:spcPts val="800"/>
                  </a:spcAft>
                </a:pPr>
                <a:r>
                  <a:rPr lang="en-US">
                    <a:ea typeface="Calibri" panose="020F0502020204030204" pitchFamily="34" charset="0"/>
                    <a:cs typeface="Times New Roman" panose="02020603050405020304" pitchFamily="18" charset="0"/>
                  </a:rPr>
                  <a:t>Deaver's "How to Maintain Confidence" (1993) paper gives alternate equations for PFA and PFR (Eq 6 and 7) that also assumes normal distributions, but his paper uses different notation:</a:t>
                </a:r>
              </a:p>
              <a:p>
                <a:pPr>
                  <a:lnSpc>
                    <a:spcPct val="107000"/>
                  </a:lnSpc>
                  <a:spcBef>
                    <a:spcPts val="0"/>
                  </a:spcBef>
                  <a:spcAft>
                    <a:spcPts val="800"/>
                  </a:spcAft>
                </a:pPr>
                <a:r>
                  <a:rPr lang="en-US">
                    <a:ea typeface="Calibri" panose="020F0502020204030204" pitchFamily="34" charset="0"/>
                    <a:cs typeface="Times New Roman" panose="02020603050405020304" pitchFamily="18" charset="0"/>
                  </a:rPr>
                  <a:t> </a:t>
                </a:r>
              </a:p>
              <a:p>
                <a:pPr marL="251464" indent="-342900">
                  <a:lnSpc>
                    <a:spcPct val="107000"/>
                  </a:lnSpc>
                  <a:spcBef>
                    <a:spcPts val="0"/>
                  </a:spcBef>
                  <a:spcAft>
                    <a:spcPts val="800"/>
                  </a:spcAft>
                  <a:buFont typeface="Arial" panose="020B0604020202020204" pitchFamily="34" charset="0"/>
                  <a:buChar char="•"/>
                </a:pPr>
                <a:r>
                  <a:rPr lang="en-US">
                    <a:ea typeface="Calibri" panose="020F0502020204030204" pitchFamily="34" charset="0"/>
                    <a:cs typeface="Times New Roman" panose="02020603050405020304" pitchFamily="18" charset="0"/>
                  </a:rPr>
                  <a:t>Deaver uses a different definition of TUR, and gives it the symbol R:</a:t>
                </a:r>
                <a:endParaRPr lang="en-US" i="1">
                  <a:latin typeface="Cambria Math" panose="02040503050406030204" pitchFamily="18" charset="0"/>
                  <a:ea typeface="Calibri" panose="020F0502020204030204" pitchFamily="34" charset="0"/>
                  <a:cs typeface="Times New Roman" panose="02020603050405020304" pitchFamily="18" charset="0"/>
                </a:endParaRPr>
              </a:p>
              <a:p>
                <a:pPr marL="544057" lvl="1" indent="-342900">
                  <a:lnSpc>
                    <a:spcPct val="107000"/>
                  </a:lnSpc>
                  <a:spcBef>
                    <a:spcPts val="0"/>
                  </a:spcBef>
                  <a:spcAft>
                    <a:spcPts val="800"/>
                  </a:spcAft>
                  <a:buFont typeface="Arial" panose="020B0604020202020204" pitchFamily="34" charset="0"/>
                  <a:buChar char="•"/>
                </a:pPr>
                <a14:m>
                  <m:oMath xmlns:m="http://schemas.openxmlformats.org/officeDocument/2006/math">
                    <m:r>
                      <a:rPr lang="en-US" i="1" dirty="0">
                        <a:latin typeface="Cambria Math" panose="02040503050406030204" pitchFamily="18" charset="0"/>
                        <a:ea typeface="Calibri" panose="020F0502020204030204" pitchFamily="34" charset="0"/>
                        <a:cs typeface="Times New Roman" panose="02020603050405020304" pitchFamily="18" charset="0"/>
                      </a:rPr>
                      <m:t>𝑅</m:t>
                    </m:r>
                    <m:r>
                      <a:rPr lang="en-US" i="1" dirty="0">
                        <a:latin typeface="Cambria Math" panose="02040503050406030204" pitchFamily="18" charset="0"/>
                        <a:ea typeface="Calibri" panose="020F0502020204030204" pitchFamily="34" charset="0"/>
                        <a:cs typeface="Times New Roman" panose="02020603050405020304" pitchFamily="18" charset="0"/>
                      </a:rPr>
                      <m:t>=</m:t>
                    </m:r>
                    <m:r>
                      <a:rPr lang="en-US" i="1" dirty="0">
                        <a:latin typeface="Cambria Math" panose="02040503050406030204" pitchFamily="18" charset="0"/>
                        <a:ea typeface="Calibri" panose="020F0502020204030204" pitchFamily="34" charset="0"/>
                        <a:cs typeface="Times New Roman" panose="02020603050405020304" pitchFamily="18" charset="0"/>
                      </a:rPr>
                      <m:t>𝑢</m:t>
                    </m:r>
                    <m:r>
                      <a:rPr lang="en-US" i="1" baseline="-25000" dirty="0">
                        <a:latin typeface="Cambria Math" panose="02040503050406030204" pitchFamily="18" charset="0"/>
                        <a:ea typeface="Calibri" panose="020F0502020204030204" pitchFamily="34" charset="0"/>
                        <a:cs typeface="Times New Roman" panose="02020603050405020304" pitchFamily="18" charset="0"/>
                      </a:rPr>
                      <m:t>0</m:t>
                    </m:r>
                    <m:r>
                      <a:rPr lang="en-US" i="1" dirty="0">
                        <a:latin typeface="Cambria Math" panose="02040503050406030204" pitchFamily="18" charset="0"/>
                        <a:ea typeface="Calibri" panose="020F0502020204030204" pitchFamily="34" charset="0"/>
                        <a:cs typeface="Times New Roman" panose="02020603050405020304" pitchFamily="18" charset="0"/>
                      </a:rPr>
                      <m:t>/</m:t>
                    </m:r>
                    <m:sSub>
                      <m:sSubPr>
                        <m:ctrlPr>
                          <a:rPr lang="en-US" b="0" i="1" baseline="-25000" dirty="0" smtClean="0">
                            <a:latin typeface="Cambria Math" panose="02040503050406030204" pitchFamily="18" charset="0"/>
                            <a:ea typeface="Calibri" panose="020F0502020204030204" pitchFamily="34" charset="0"/>
                            <a:cs typeface="Times New Roman" panose="02020603050405020304" pitchFamily="18" charset="0"/>
                          </a:rPr>
                        </m:ctrlPr>
                      </m:sSubPr>
                      <m:e>
                        <m:r>
                          <a:rPr lang="en-US" i="1" dirty="0">
                            <a:latin typeface="Cambria Math" panose="02040503050406030204" pitchFamily="18" charset="0"/>
                            <a:ea typeface="Calibri" panose="020F0502020204030204" pitchFamily="34" charset="0"/>
                            <a:cs typeface="Times New Roman" panose="02020603050405020304" pitchFamily="18" charset="0"/>
                          </a:rPr>
                          <m:t>𝑢</m:t>
                        </m:r>
                      </m:e>
                      <m:sub>
                        <m:r>
                          <a:rPr lang="en-US" i="1" dirty="0">
                            <a:latin typeface="Cambria Math" panose="02040503050406030204" pitchFamily="18" charset="0"/>
                            <a:ea typeface="Calibri" panose="020F0502020204030204" pitchFamily="34" charset="0"/>
                            <a:cs typeface="Times New Roman" panose="02020603050405020304" pitchFamily="18" charset="0"/>
                          </a:rPr>
                          <m:t>𝑚</m:t>
                        </m:r>
                      </m:sub>
                    </m:sSub>
                    <m:r>
                      <a:rPr lang="en-US" i="1" baseline="-25000" dirty="0">
                        <a:latin typeface="Cambria Math" panose="02040503050406030204" pitchFamily="18" charset="0"/>
                        <a:ea typeface="Calibri" panose="020F0502020204030204" pitchFamily="34" charset="0"/>
                        <a:cs typeface="Times New Roman" panose="02020603050405020304" pitchFamily="18" charset="0"/>
                      </a:rPr>
                      <m:t> </m:t>
                    </m:r>
                  </m:oMath>
                </a14:m>
                <a:r>
                  <a:rPr lang="en-US">
                    <a:ea typeface="Calibri" panose="020F0502020204030204" pitchFamily="34" charset="0"/>
                    <a:cs typeface="Times New Roman" panose="02020603050405020304" pitchFamily="18" charset="0"/>
                  </a:rPr>
                  <a:t>.  </a:t>
                </a:r>
                <a:endParaRPr lang="en-US" i="1" baseline="-25000">
                  <a:ea typeface="Calibri" panose="020F0502020204030204" pitchFamily="34" charset="0"/>
                  <a:cs typeface="Times New Roman" panose="02020603050405020304" pitchFamily="18" charset="0"/>
                </a:endParaRPr>
              </a:p>
              <a:p>
                <a:pPr marL="251464" indent="-342900">
                  <a:lnSpc>
                    <a:spcPct val="107000"/>
                  </a:lnSpc>
                  <a:spcBef>
                    <a:spcPts val="0"/>
                  </a:spcBef>
                  <a:spcAft>
                    <a:spcPts val="800"/>
                  </a:spcAft>
                  <a:buFont typeface="Arial" panose="020B0604020202020204" pitchFamily="34" charset="0"/>
                  <a:buChar char="•"/>
                </a:pPr>
                <a:r>
                  <a:rPr lang="en-US">
                    <a:ea typeface="Calibri" panose="020F0502020204030204" pitchFamily="34" charset="0"/>
                    <a:cs typeface="Times New Roman" panose="02020603050405020304" pitchFamily="18" charset="0"/>
                  </a:rPr>
                  <a:t>Specification limit is defined in terms of number of standard deviations of the process distribution:</a:t>
                </a:r>
              </a:p>
              <a:p>
                <a:pPr marL="544057" lvl="1" indent="-342900">
                  <a:lnSpc>
                    <a:spcPct val="107000"/>
                  </a:lnSpc>
                  <a:spcBef>
                    <a:spcPts val="0"/>
                  </a:spcBef>
                  <a:spcAft>
                    <a:spcPts val="800"/>
                  </a:spcAft>
                  <a:buFont typeface="Arial" panose="020B0604020202020204" pitchFamily="34" charset="0"/>
                  <a:buChar char="•"/>
                </a:pPr>
                <a14:m>
                  <m:oMath xmlns:m="http://schemas.openxmlformats.org/officeDocument/2006/math">
                    <m:r>
                      <a:rPr lang="en-US" i="1" dirty="0">
                        <a:latin typeface="Cambria Math" panose="02040503050406030204" pitchFamily="18" charset="0"/>
                        <a:ea typeface="Calibri" panose="020F0502020204030204" pitchFamily="34" charset="0"/>
                        <a:cs typeface="Times New Roman" panose="02020603050405020304" pitchFamily="18" charset="0"/>
                      </a:rPr>
                      <m:t>𝑆𝐿</m:t>
                    </m:r>
                    <m:r>
                      <a:rPr lang="en-US" i="1" dirty="0">
                        <a:latin typeface="Cambria Math" panose="02040503050406030204" pitchFamily="18" charset="0"/>
                        <a:ea typeface="Calibri" panose="020F0502020204030204" pitchFamily="34" charset="0"/>
                        <a:cs typeface="Times New Roman" panose="02020603050405020304" pitchFamily="18" charset="0"/>
                      </a:rPr>
                      <m:t>=(</m:t>
                    </m:r>
                    <m:r>
                      <a:rPr lang="en-US" i="1" dirty="0">
                        <a:latin typeface="Cambria Math" panose="02040503050406030204" pitchFamily="18" charset="0"/>
                        <a:ea typeface="Calibri" panose="020F0502020204030204" pitchFamily="34" charset="0"/>
                        <a:cs typeface="Times New Roman" panose="02020603050405020304" pitchFamily="18" charset="0"/>
                      </a:rPr>
                      <m:t>𝑇𝑈</m:t>
                    </m:r>
                    <m:r>
                      <a:rPr lang="en-US" i="1" dirty="0">
                        <a:latin typeface="Cambria Math" panose="02040503050406030204" pitchFamily="18" charset="0"/>
                        <a:ea typeface="Calibri" panose="020F0502020204030204" pitchFamily="34" charset="0"/>
                        <a:cs typeface="Times New Roman" panose="02020603050405020304" pitchFamily="18" charset="0"/>
                      </a:rPr>
                      <m:t>−</m:t>
                    </m:r>
                    <m:r>
                      <a:rPr lang="en-US" i="1" dirty="0">
                        <a:latin typeface="Cambria Math" panose="02040503050406030204" pitchFamily="18" charset="0"/>
                        <a:ea typeface="Calibri" panose="020F0502020204030204" pitchFamily="34" charset="0"/>
                        <a:cs typeface="Times New Roman" panose="02020603050405020304" pitchFamily="18" charset="0"/>
                      </a:rPr>
                      <m:t>𝑦</m:t>
                    </m:r>
                    <m:r>
                      <a:rPr lang="en-US" i="1" baseline="-25000" dirty="0">
                        <a:latin typeface="Cambria Math" panose="02040503050406030204" pitchFamily="18" charset="0"/>
                        <a:ea typeface="Calibri" panose="020F0502020204030204" pitchFamily="34" charset="0"/>
                        <a:cs typeface="Times New Roman" panose="02020603050405020304" pitchFamily="18" charset="0"/>
                      </a:rPr>
                      <m:t>0</m:t>
                    </m:r>
                    <m:r>
                      <a:rPr lang="en-US" i="1" dirty="0">
                        <a:latin typeface="Cambria Math" panose="02040503050406030204" pitchFamily="18" charset="0"/>
                        <a:ea typeface="Calibri" panose="020F0502020204030204" pitchFamily="34" charset="0"/>
                        <a:cs typeface="Times New Roman" panose="02020603050405020304" pitchFamily="18" charset="0"/>
                      </a:rPr>
                      <m:t>)/</m:t>
                    </m:r>
                    <m:r>
                      <a:rPr lang="en-US" i="1" dirty="0">
                        <a:latin typeface="Cambria Math" panose="02040503050406030204" pitchFamily="18" charset="0"/>
                        <a:ea typeface="Calibri" panose="020F0502020204030204" pitchFamily="34" charset="0"/>
                        <a:cs typeface="Times New Roman" panose="02020603050405020304" pitchFamily="18" charset="0"/>
                      </a:rPr>
                      <m:t>𝑢</m:t>
                    </m:r>
                    <m:r>
                      <a:rPr lang="en-US" i="1" baseline="-25000" dirty="0">
                        <a:latin typeface="Cambria Math" panose="02040503050406030204" pitchFamily="18" charset="0"/>
                        <a:ea typeface="Calibri" panose="020F0502020204030204" pitchFamily="34" charset="0"/>
                        <a:cs typeface="Times New Roman" panose="02020603050405020304" pitchFamily="18" charset="0"/>
                      </a:rPr>
                      <m:t>0</m:t>
                    </m:r>
                  </m:oMath>
                </a14:m>
                <a:endParaRPr lang="en-US">
                  <a:ea typeface="Calibri" panose="020F0502020204030204" pitchFamily="34" charset="0"/>
                  <a:cs typeface="Times New Roman" panose="02020603050405020304" pitchFamily="18" charset="0"/>
                </a:endParaRPr>
              </a:p>
              <a:p>
                <a:pPr marL="251464" indent="-342900">
                  <a:lnSpc>
                    <a:spcPct val="107000"/>
                  </a:lnSpc>
                  <a:spcBef>
                    <a:spcPts val="0"/>
                  </a:spcBef>
                  <a:spcAft>
                    <a:spcPts val="800"/>
                  </a:spcAft>
                  <a:buFont typeface="Arial" panose="020B0604020202020204" pitchFamily="34" charset="0"/>
                  <a:buChar char="•"/>
                </a:pPr>
                <a:r>
                  <a:rPr lang="en-US" sz="2400">
                    <a:ea typeface="Calibri" panose="020F0502020204030204" pitchFamily="34" charset="0"/>
                    <a:cs typeface="Times New Roman" panose="02020603050405020304" pitchFamily="18" charset="0"/>
                  </a:rPr>
                  <a:t>Our </a:t>
                </a:r>
                <a14:m>
                  <m:oMath xmlns:m="http://schemas.openxmlformats.org/officeDocument/2006/math">
                    <m:r>
                      <a:rPr lang="en-US" i="1" dirty="0">
                        <a:latin typeface="Cambria Math" panose="02040503050406030204" pitchFamily="18" charset="0"/>
                        <a:ea typeface="Calibri" panose="020F0502020204030204" pitchFamily="34" charset="0"/>
                        <a:cs typeface="Times New Roman" panose="02020603050405020304" pitchFamily="18" charset="0"/>
                      </a:rPr>
                      <m:t>𝑇𝑈𝑅</m:t>
                    </m:r>
                    <m:r>
                      <a:rPr lang="en-US" i="1" dirty="0">
                        <a:latin typeface="Cambria Math" panose="02040503050406030204" pitchFamily="18" charset="0"/>
                        <a:ea typeface="Calibri" panose="020F0502020204030204" pitchFamily="34" charset="0"/>
                        <a:cs typeface="Times New Roman" panose="02020603050405020304" pitchFamily="18" charset="0"/>
                      </a:rPr>
                      <m:t> =</m:t>
                    </m:r>
                    <m:f>
                      <m:fPr>
                        <m:ctrlPr>
                          <a:rPr lang="en-US" i="1" dirty="0">
                            <a:latin typeface="Cambria Math" panose="02040503050406030204" pitchFamily="18" charset="0"/>
                            <a:ea typeface="Calibri" panose="020F0502020204030204" pitchFamily="34" charset="0"/>
                            <a:cs typeface="Times New Roman" panose="02020603050405020304" pitchFamily="18" charset="0"/>
                          </a:rPr>
                        </m:ctrlPr>
                      </m:fPr>
                      <m:num>
                        <m:r>
                          <a:rPr lang="en-US" i="1" dirty="0">
                            <a:latin typeface="Cambria Math" panose="02040503050406030204" pitchFamily="18" charset="0"/>
                            <a:ea typeface="Calibri" panose="020F0502020204030204" pitchFamily="34" charset="0"/>
                            <a:cs typeface="Times New Roman" panose="02020603050405020304" pitchFamily="18" charset="0"/>
                          </a:rPr>
                          <m:t>𝑇</m:t>
                        </m:r>
                        <m:r>
                          <a:rPr lang="en-US" i="1" baseline="-25000" dirty="0">
                            <a:latin typeface="Cambria Math" panose="02040503050406030204" pitchFamily="18" charset="0"/>
                            <a:ea typeface="Calibri" panose="020F0502020204030204" pitchFamily="34" charset="0"/>
                            <a:cs typeface="Times New Roman" panose="02020603050405020304" pitchFamily="18" charset="0"/>
                          </a:rPr>
                          <m:t>𝑈</m:t>
                        </m:r>
                        <m:r>
                          <a:rPr lang="en-US" i="1" dirty="0">
                            <a:latin typeface="Cambria Math" panose="02040503050406030204" pitchFamily="18" charset="0"/>
                            <a:ea typeface="Calibri" panose="020F0502020204030204" pitchFamily="34" charset="0"/>
                            <a:cs typeface="Times New Roman" panose="02020603050405020304" pitchFamily="18" charset="0"/>
                          </a:rPr>
                          <m:t>−</m:t>
                        </m:r>
                        <m:sSub>
                          <m:sSubPr>
                            <m:ctrlPr>
                              <a:rPr lang="en-US" i="1" dirty="0">
                                <a:latin typeface="Cambria Math" panose="02040503050406030204" pitchFamily="18" charset="0"/>
                                <a:ea typeface="Calibri" panose="020F0502020204030204" pitchFamily="34" charset="0"/>
                                <a:cs typeface="Times New Roman" panose="02020603050405020304" pitchFamily="18" charset="0"/>
                              </a:rPr>
                            </m:ctrlPr>
                          </m:sSubPr>
                          <m:e>
                            <m:r>
                              <a:rPr lang="en-US" i="1" dirty="0">
                                <a:latin typeface="Cambria Math" panose="02040503050406030204" pitchFamily="18" charset="0"/>
                                <a:ea typeface="Calibri" panose="020F0502020204030204" pitchFamily="34" charset="0"/>
                                <a:cs typeface="Times New Roman" panose="02020603050405020304" pitchFamily="18" charset="0"/>
                              </a:rPr>
                              <m:t>𝑇</m:t>
                            </m:r>
                          </m:e>
                          <m:sub>
                            <m:r>
                              <a:rPr lang="en-US" i="1" dirty="0">
                                <a:latin typeface="Cambria Math" panose="02040503050406030204" pitchFamily="18" charset="0"/>
                                <a:ea typeface="Calibri" panose="020F0502020204030204" pitchFamily="34" charset="0"/>
                                <a:cs typeface="Times New Roman" panose="02020603050405020304" pitchFamily="18" charset="0"/>
                              </a:rPr>
                              <m:t>𝐿</m:t>
                            </m:r>
                          </m:sub>
                        </m:sSub>
                      </m:num>
                      <m:den>
                        <m:r>
                          <a:rPr lang="en-US" b="0" i="1" dirty="0" smtClean="0">
                            <a:latin typeface="Cambria Math" panose="02040503050406030204" pitchFamily="18" charset="0"/>
                            <a:ea typeface="Calibri" panose="020F0502020204030204" pitchFamily="34" charset="0"/>
                            <a:cs typeface="Times New Roman" panose="02020603050405020304" pitchFamily="18" charset="0"/>
                          </a:rPr>
                          <m:t>2</m:t>
                        </m:r>
                        <m:sSub>
                          <m:sSubPr>
                            <m:ctrlPr>
                              <a:rPr lang="en-US" b="0" i="1" dirty="0" smtClean="0">
                                <a:latin typeface="Cambria Math" panose="02040503050406030204" pitchFamily="18" charset="0"/>
                                <a:ea typeface="Calibri" panose="020F0502020204030204" pitchFamily="34" charset="0"/>
                                <a:cs typeface="Times New Roman" panose="02020603050405020304" pitchFamily="18" charset="0"/>
                              </a:rPr>
                            </m:ctrlPr>
                          </m:sSubPr>
                          <m:e>
                            <m:r>
                              <a:rPr lang="en-US" b="0" i="1" dirty="0" smtClean="0">
                                <a:latin typeface="Cambria Math" panose="02040503050406030204" pitchFamily="18" charset="0"/>
                                <a:ea typeface="Calibri" panose="020F0502020204030204" pitchFamily="34" charset="0"/>
                                <a:cs typeface="Times New Roman" panose="02020603050405020304" pitchFamily="18" charset="0"/>
                              </a:rPr>
                              <m:t>𝑈</m:t>
                            </m:r>
                          </m:e>
                          <m:sub>
                            <m:r>
                              <a:rPr lang="en-US" b="0" i="1" dirty="0" smtClean="0">
                                <a:latin typeface="Cambria Math" panose="02040503050406030204" pitchFamily="18" charset="0"/>
                                <a:ea typeface="Calibri" panose="020F0502020204030204" pitchFamily="34" charset="0"/>
                                <a:cs typeface="Times New Roman" panose="02020603050405020304" pitchFamily="18" charset="0"/>
                              </a:rPr>
                              <m:t>95</m:t>
                            </m:r>
                          </m:sub>
                        </m:sSub>
                      </m:den>
                    </m:f>
                    <m:r>
                      <a:rPr lang="en-US" i="1" dirty="0">
                        <a:latin typeface="Cambria Math" panose="02040503050406030204" pitchFamily="18" charset="0"/>
                        <a:ea typeface="Calibri" panose="020F0502020204030204" pitchFamily="34" charset="0"/>
                        <a:cs typeface="Times New Roman" panose="02020603050405020304" pitchFamily="18" charset="0"/>
                      </a:rPr>
                      <m:t>=</m:t>
                    </m:r>
                    <m:f>
                      <m:fPr>
                        <m:ctrlPr>
                          <a:rPr lang="en-US" i="1" dirty="0">
                            <a:latin typeface="Cambria Math" panose="02040503050406030204" pitchFamily="18" charset="0"/>
                            <a:ea typeface="Calibri" panose="020F0502020204030204" pitchFamily="34" charset="0"/>
                            <a:cs typeface="Times New Roman" panose="02020603050405020304" pitchFamily="18" charset="0"/>
                          </a:rPr>
                        </m:ctrlPr>
                      </m:fPr>
                      <m:num>
                        <m:r>
                          <a:rPr lang="en-US" i="1" dirty="0">
                            <a:latin typeface="Cambria Math" panose="02040503050406030204" pitchFamily="18" charset="0"/>
                            <a:ea typeface="Calibri" panose="020F0502020204030204" pitchFamily="34" charset="0"/>
                            <a:cs typeface="Times New Roman" panose="02020603050405020304" pitchFamily="18" charset="0"/>
                          </a:rPr>
                          <m:t>𝑆𝐿</m:t>
                        </m:r>
                      </m:num>
                      <m:den>
                        <m:r>
                          <a:rPr lang="en-US" i="1" dirty="0">
                            <a:latin typeface="Cambria Math" panose="02040503050406030204" pitchFamily="18" charset="0"/>
                            <a:ea typeface="Calibri" panose="020F0502020204030204" pitchFamily="34" charset="0"/>
                            <a:cs typeface="Times New Roman" panose="02020603050405020304" pitchFamily="18" charset="0"/>
                          </a:rPr>
                          <m:t>𝑅</m:t>
                        </m:r>
                      </m:den>
                    </m:f>
                  </m:oMath>
                </a14:m>
                <a:r>
                  <a:rPr lang="en-US" sz="2400">
                    <a:ea typeface="Calibri" panose="020F0502020204030204" pitchFamily="34" charset="0"/>
                    <a:cs typeface="Times New Roman" panose="02020603050405020304" pitchFamily="18" charset="0"/>
                  </a:rPr>
                  <a:t>.</a:t>
                </a:r>
              </a:p>
              <a:p>
                <a:pPr marL="251464" indent="-342900">
                  <a:lnSpc>
                    <a:spcPct val="107000"/>
                  </a:lnSpc>
                  <a:spcBef>
                    <a:spcPts val="0"/>
                  </a:spcBef>
                  <a:spcAft>
                    <a:spcPts val="800"/>
                  </a:spcAft>
                  <a:buFont typeface="Arial" panose="020B0604020202020204" pitchFamily="34" charset="0"/>
                  <a:buChar char="•"/>
                </a:pPr>
                <a:r>
                  <a:rPr lang="en-US">
                    <a:ea typeface="Calibri" panose="020F0502020204030204" pitchFamily="34" charset="0"/>
                    <a:cs typeface="Times New Roman" panose="02020603050405020304" pitchFamily="18" charset="0"/>
                  </a:rPr>
                  <a:t>Guardband Factor K:</a:t>
                </a:r>
              </a:p>
              <a:p>
                <a:pPr marL="544057" lvl="1" indent="-342900">
                  <a:lnSpc>
                    <a:spcPct val="107000"/>
                  </a:lnSpc>
                  <a:spcBef>
                    <a:spcPts val="0"/>
                  </a:spcBef>
                  <a:spcAft>
                    <a:spcPts val="800"/>
                  </a:spcAft>
                  <a:buFont typeface="Arial" panose="020B0604020202020204" pitchFamily="34" charset="0"/>
                  <a:buChar char="•"/>
                </a:pPr>
                <a14:m>
                  <m:oMath xmlns:m="http://schemas.openxmlformats.org/officeDocument/2006/math">
                    <m:r>
                      <a:rPr lang="en-US" i="1" dirty="0">
                        <a:latin typeface="Cambria Math" panose="02040503050406030204" pitchFamily="18" charset="0"/>
                        <a:ea typeface="Calibri" panose="020F0502020204030204" pitchFamily="34" charset="0"/>
                        <a:cs typeface="Times New Roman" panose="02020603050405020304" pitchFamily="18" charset="0"/>
                      </a:rPr>
                      <m:t>𝐾</m:t>
                    </m:r>
                    <m:r>
                      <a:rPr lang="en-US" i="1" dirty="0">
                        <a:latin typeface="Cambria Math" panose="02040503050406030204" pitchFamily="18" charset="0"/>
                        <a:ea typeface="Calibri" panose="020F0502020204030204" pitchFamily="34" charset="0"/>
                        <a:cs typeface="Times New Roman" panose="02020603050405020304" pitchFamily="18" charset="0"/>
                      </a:rPr>
                      <m:t>=(</m:t>
                    </m:r>
                    <m:r>
                      <a:rPr lang="en-US" i="1" dirty="0">
                        <a:latin typeface="Cambria Math" panose="02040503050406030204" pitchFamily="18" charset="0"/>
                        <a:ea typeface="Calibri" panose="020F0502020204030204" pitchFamily="34" charset="0"/>
                        <a:cs typeface="Times New Roman" panose="02020603050405020304" pitchFamily="18" charset="0"/>
                      </a:rPr>
                      <m:t>𝐴𝑈</m:t>
                    </m:r>
                    <m:r>
                      <a:rPr lang="en-US" i="1" dirty="0">
                        <a:latin typeface="Cambria Math" panose="02040503050406030204" pitchFamily="18" charset="0"/>
                        <a:ea typeface="Calibri" panose="020F0502020204030204" pitchFamily="34" charset="0"/>
                        <a:cs typeface="Times New Roman" panose="02020603050405020304" pitchFamily="18" charset="0"/>
                      </a:rPr>
                      <m:t>−</m:t>
                    </m:r>
                    <m:r>
                      <a:rPr lang="en-US" i="1" dirty="0">
                        <a:latin typeface="Cambria Math" panose="02040503050406030204" pitchFamily="18" charset="0"/>
                        <a:ea typeface="Calibri" panose="020F0502020204030204" pitchFamily="34" charset="0"/>
                        <a:cs typeface="Times New Roman" panose="02020603050405020304" pitchFamily="18" charset="0"/>
                      </a:rPr>
                      <m:t>𝑦</m:t>
                    </m:r>
                    <m:r>
                      <a:rPr lang="en-US" i="1" baseline="-25000" dirty="0">
                        <a:latin typeface="Cambria Math" panose="02040503050406030204" pitchFamily="18" charset="0"/>
                        <a:ea typeface="Calibri" panose="020F0502020204030204" pitchFamily="34" charset="0"/>
                        <a:cs typeface="Times New Roman" panose="02020603050405020304" pitchFamily="18" charset="0"/>
                      </a:rPr>
                      <m:t>0</m:t>
                    </m:r>
                    <m:r>
                      <a:rPr lang="en-US" i="1" dirty="0">
                        <a:latin typeface="Cambria Math" panose="02040503050406030204" pitchFamily="18" charset="0"/>
                        <a:ea typeface="Calibri" panose="020F0502020204030204" pitchFamily="34" charset="0"/>
                        <a:cs typeface="Times New Roman" panose="02020603050405020304" pitchFamily="18" charset="0"/>
                      </a:rPr>
                      <m:t>)/(</m:t>
                    </m:r>
                    <m:r>
                      <a:rPr lang="en-US" i="1" dirty="0">
                        <a:latin typeface="Cambria Math" panose="02040503050406030204" pitchFamily="18" charset="0"/>
                        <a:ea typeface="Calibri" panose="020F0502020204030204" pitchFamily="34" charset="0"/>
                        <a:cs typeface="Times New Roman" panose="02020603050405020304" pitchFamily="18" charset="0"/>
                      </a:rPr>
                      <m:t>𝑇𝑈</m:t>
                    </m:r>
                    <m:r>
                      <a:rPr lang="en-US" i="1" dirty="0">
                        <a:latin typeface="Cambria Math" panose="02040503050406030204" pitchFamily="18" charset="0"/>
                        <a:ea typeface="Calibri" panose="020F0502020204030204" pitchFamily="34" charset="0"/>
                        <a:cs typeface="Times New Roman" panose="02020603050405020304" pitchFamily="18" charset="0"/>
                      </a:rPr>
                      <m:t>−</m:t>
                    </m:r>
                    <m:r>
                      <a:rPr lang="en-US" i="1" dirty="0">
                        <a:latin typeface="Cambria Math" panose="02040503050406030204" pitchFamily="18" charset="0"/>
                        <a:ea typeface="Calibri" panose="020F0502020204030204" pitchFamily="34" charset="0"/>
                        <a:cs typeface="Times New Roman" panose="02020603050405020304" pitchFamily="18" charset="0"/>
                      </a:rPr>
                      <m:t>𝑦</m:t>
                    </m:r>
                    <m:r>
                      <a:rPr lang="en-US" i="1" baseline="-25000" dirty="0">
                        <a:latin typeface="Cambria Math" panose="02040503050406030204" pitchFamily="18" charset="0"/>
                        <a:ea typeface="Calibri" panose="020F0502020204030204" pitchFamily="34" charset="0"/>
                        <a:cs typeface="Times New Roman" panose="02020603050405020304" pitchFamily="18" charset="0"/>
                      </a:rPr>
                      <m:t>0</m:t>
                    </m:r>
                    <m:r>
                      <a:rPr lang="en-US" i="1" dirty="0">
                        <a:latin typeface="Cambria Math" panose="02040503050406030204" pitchFamily="18" charset="0"/>
                        <a:ea typeface="Calibri" panose="020F0502020204030204" pitchFamily="34" charset="0"/>
                        <a:cs typeface="Times New Roman" panose="02020603050405020304" pitchFamily="18" charset="0"/>
                      </a:rPr>
                      <m:t>)</m:t>
                    </m:r>
                  </m:oMath>
                </a14:m>
                <a:endParaRPr lang="en-US">
                  <a:ea typeface="Calibri" panose="020F0502020204030204" pitchFamily="34" charset="0"/>
                  <a:cs typeface="Times New Roman" panose="02020603050405020304" pitchFamily="18" charset="0"/>
                </a:endParaRPr>
              </a:p>
              <a:p>
                <a:pPr marL="544057" lvl="1" indent="-342900">
                  <a:lnSpc>
                    <a:spcPct val="107000"/>
                  </a:lnSpc>
                  <a:spcBef>
                    <a:spcPts val="0"/>
                  </a:spcBef>
                  <a:spcAft>
                    <a:spcPts val="800"/>
                  </a:spcAft>
                  <a:buFont typeface="Arial" panose="020B0604020202020204" pitchFamily="34" charset="0"/>
                  <a:buChar char="•"/>
                </a:pPr>
                <a14:m>
                  <m:oMath xmlns:m="http://schemas.openxmlformats.org/officeDocument/2006/math">
                    <m:r>
                      <a:rPr lang="en-US" i="1" dirty="0">
                        <a:latin typeface="Cambria Math" panose="02040503050406030204" pitchFamily="18" charset="0"/>
                        <a:ea typeface="Calibri" panose="020F0502020204030204" pitchFamily="34" charset="0"/>
                        <a:cs typeface="Times New Roman" panose="02020603050405020304" pitchFamily="18" charset="0"/>
                      </a:rPr>
                      <m:t>𝐾</m:t>
                    </m:r>
                    <m:r>
                      <a:rPr lang="en-US" i="1" dirty="0">
                        <a:latin typeface="Cambria Math" panose="02040503050406030204" pitchFamily="18" charset="0"/>
                        <a:ea typeface="Calibri" panose="020F0502020204030204" pitchFamily="34" charset="0"/>
                        <a:cs typeface="Times New Roman" panose="02020603050405020304" pitchFamily="18" charset="0"/>
                      </a:rPr>
                      <m:t>=1</m:t>
                    </m:r>
                  </m:oMath>
                </a14:m>
                <a:r>
                  <a:rPr lang="en-US">
                    <a:ea typeface="Calibri" panose="020F0502020204030204" pitchFamily="34" charset="0"/>
                    <a:cs typeface="Times New Roman" panose="02020603050405020304" pitchFamily="18" charset="0"/>
                  </a:rPr>
                  <a:t>  means no guardband is applied.</a:t>
                </a:r>
              </a:p>
              <a:p>
                <a:pPr marL="251464" indent="-342900">
                  <a:lnSpc>
                    <a:spcPct val="107000"/>
                  </a:lnSpc>
                  <a:spcBef>
                    <a:spcPts val="0"/>
                  </a:spcBef>
                  <a:spcAft>
                    <a:spcPts val="800"/>
                  </a:spcAft>
                  <a:buFont typeface="Arial" panose="020B0604020202020204" pitchFamily="34" charset="0"/>
                  <a:buChar char="•"/>
                </a:pPr>
                <a14:m>
                  <m:oMath xmlns:m="http://schemas.openxmlformats.org/officeDocument/2006/math">
                    <m:r>
                      <a:rPr lang="en-US" i="1" dirty="0">
                        <a:latin typeface="Cambria Math" panose="02040503050406030204" pitchFamily="18" charset="0"/>
                        <a:ea typeface="Calibri" panose="020F0502020204030204" pitchFamily="34" charset="0"/>
                        <a:cs typeface="Times New Roman" panose="02020603050405020304" pitchFamily="18" charset="0"/>
                      </a:rPr>
                      <m:t>𝑆𝐿</m:t>
                    </m:r>
                  </m:oMath>
                </a14:m>
                <a:r>
                  <a:rPr lang="en-US">
                    <a:ea typeface="Calibri" panose="020F0502020204030204" pitchFamily="34" charset="0"/>
                    <a:cs typeface="Times New Roman" panose="02020603050405020304" pitchFamily="18" charset="0"/>
                  </a:rPr>
                  <a:t> and </a:t>
                </a:r>
                <a14:m>
                  <m:oMath xmlns:m="http://schemas.openxmlformats.org/officeDocument/2006/math">
                    <m:r>
                      <a:rPr lang="en-US" i="1" dirty="0">
                        <a:latin typeface="Cambria Math" panose="02040503050406030204" pitchFamily="18" charset="0"/>
                        <a:ea typeface="Calibri" panose="020F0502020204030204" pitchFamily="34" charset="0"/>
                        <a:cs typeface="Times New Roman" panose="02020603050405020304" pitchFamily="18" charset="0"/>
                      </a:rPr>
                      <m:t>𝐾</m:t>
                    </m:r>
                  </m:oMath>
                </a14:m>
                <a:r>
                  <a:rPr lang="en-US">
                    <a:ea typeface="Calibri" panose="020F0502020204030204" pitchFamily="34" charset="0"/>
                    <a:cs typeface="Times New Roman" panose="02020603050405020304" pitchFamily="18" charset="0"/>
                  </a:rPr>
                  <a:t> assume </a:t>
                </a:r>
                <a14:m>
                  <m:oMath xmlns:m="http://schemas.openxmlformats.org/officeDocument/2006/math">
                    <m:r>
                      <a:rPr lang="en-US" i="1" dirty="0">
                        <a:latin typeface="Cambria Math" panose="02040503050406030204" pitchFamily="18" charset="0"/>
                        <a:ea typeface="Calibri" panose="020F0502020204030204" pitchFamily="34" charset="0"/>
                        <a:cs typeface="Times New Roman" panose="02020603050405020304" pitchFamily="18" charset="0"/>
                      </a:rPr>
                      <m:t>𝑇</m:t>
                    </m:r>
                    <m:r>
                      <a:rPr lang="en-US" i="1" baseline="-25000" dirty="0">
                        <a:latin typeface="Cambria Math" panose="02040503050406030204" pitchFamily="18" charset="0"/>
                        <a:ea typeface="Calibri" panose="020F0502020204030204" pitchFamily="34" charset="0"/>
                        <a:cs typeface="Times New Roman" panose="02020603050405020304" pitchFamily="18" charset="0"/>
                      </a:rPr>
                      <m:t>𝑈</m:t>
                    </m:r>
                  </m:oMath>
                </a14:m>
                <a:r>
                  <a:rPr lang="en-US">
                    <a:ea typeface="Calibri" panose="020F0502020204030204" pitchFamily="34" charset="0"/>
                    <a:cs typeface="Times New Roman" panose="02020603050405020304" pitchFamily="18" charset="0"/>
                  </a:rPr>
                  <a:t> and </a:t>
                </a:r>
                <a14:m>
                  <m:oMath xmlns:m="http://schemas.openxmlformats.org/officeDocument/2006/math">
                    <m:r>
                      <a:rPr lang="en-US" i="1" dirty="0">
                        <a:latin typeface="Cambria Math" panose="02040503050406030204" pitchFamily="18" charset="0"/>
                        <a:ea typeface="Calibri" panose="020F0502020204030204" pitchFamily="34" charset="0"/>
                        <a:cs typeface="Times New Roman" panose="02020603050405020304" pitchFamily="18" charset="0"/>
                      </a:rPr>
                      <m:t>𝑇</m:t>
                    </m:r>
                    <m:r>
                      <a:rPr lang="en-US" i="1" baseline="-25000" dirty="0">
                        <a:latin typeface="Cambria Math" panose="02040503050406030204" pitchFamily="18" charset="0"/>
                        <a:ea typeface="Calibri" panose="020F0502020204030204" pitchFamily="34" charset="0"/>
                        <a:cs typeface="Times New Roman" panose="02020603050405020304" pitchFamily="18" charset="0"/>
                      </a:rPr>
                      <m:t>𝐿</m:t>
                    </m:r>
                  </m:oMath>
                </a14:m>
                <a:r>
                  <a:rPr lang="en-US">
                    <a:ea typeface="Calibri" panose="020F0502020204030204" pitchFamily="34" charset="0"/>
                    <a:cs typeface="Times New Roman" panose="02020603050405020304" pitchFamily="18" charset="0"/>
                  </a:rPr>
                  <a:t> are symmetric about </a:t>
                </a:r>
                <a:r>
                  <a:rPr lang="en-US" i="1">
                    <a:ea typeface="Calibri" panose="020F0502020204030204" pitchFamily="34" charset="0"/>
                    <a:cs typeface="Times New Roman" panose="02020603050405020304" pitchFamily="18" charset="0"/>
                  </a:rPr>
                  <a:t>y</a:t>
                </a:r>
                <a:r>
                  <a:rPr lang="en-US" i="1" baseline="-25000">
                    <a:ea typeface="Calibri" panose="020F0502020204030204" pitchFamily="34" charset="0"/>
                    <a:cs typeface="Times New Roman" panose="02020603050405020304" pitchFamily="18" charset="0"/>
                  </a:rPr>
                  <a:t>0</a:t>
                </a:r>
                <a:r>
                  <a:rPr lang="en-US">
                    <a:ea typeface="Calibri" panose="020F0502020204030204" pitchFamily="34" charset="0"/>
                    <a:cs typeface="Times New Roman" panose="02020603050405020304" pitchFamily="18" charset="0"/>
                  </a:rPr>
                  <a:t>.</a:t>
                </a:r>
              </a:p>
              <a:p>
                <a:endParaRPr lang="en-US"/>
              </a:p>
              <a:p>
                <a:endParaRPr lang="en-US"/>
              </a:p>
            </p:txBody>
          </p:sp>
        </mc:Choice>
        <mc:Fallback xmlns="">
          <p:sp>
            <p:nvSpPr>
              <p:cNvPr id="4" name="Content Placeholder 3">
                <a:extLst>
                  <a:ext uri="{FF2B5EF4-FFF2-40B4-BE49-F238E27FC236}">
                    <a16:creationId xmlns:a16="http://schemas.microsoft.com/office/drawing/2014/main" id="{5FAAE1F2-F6BD-4C4C-8989-7F6C4DCB56AA}"/>
                  </a:ext>
                </a:extLst>
              </p:cNvPr>
              <p:cNvSpPr>
                <a:spLocks noGrp="1" noRot="1" noChangeAspect="1" noMove="1" noResize="1" noEditPoints="1" noAdjustHandles="1" noChangeArrowheads="1" noChangeShapeType="1" noTextEdit="1"/>
              </p:cNvSpPr>
              <p:nvPr>
                <p:ph sz="quarter" idx="11"/>
              </p:nvPr>
            </p:nvSpPr>
            <p:spPr>
              <a:blipFill>
                <a:blip r:embed="rId2"/>
                <a:stretch>
                  <a:fillRect l="-1324" t="-528"/>
                </a:stretch>
              </a:blipFill>
            </p:spPr>
            <p:txBody>
              <a:bodyPr/>
              <a:lstStyle/>
              <a:p>
                <a:r>
                  <a:rPr lang="en-US">
                    <a:noFill/>
                  </a:rPr>
                  <a:t> </a:t>
                </a:r>
              </a:p>
            </p:txBody>
          </p:sp>
        </mc:Fallback>
      </mc:AlternateContent>
    </p:spTree>
    <p:extLst>
      <p:ext uri="{BB962C8B-B14F-4D97-AF65-F5344CB8AC3E}">
        <p14:creationId xmlns:p14="http://schemas.microsoft.com/office/powerpoint/2010/main" val="19313558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AF55D5-90E1-4CB5-8E48-C3C63D9B5850}"/>
              </a:ext>
            </a:extLst>
          </p:cNvPr>
          <p:cNvSpPr>
            <a:spLocks noGrp="1"/>
          </p:cNvSpPr>
          <p:nvPr>
            <p:ph type="title"/>
          </p:nvPr>
        </p:nvSpPr>
        <p:spPr/>
        <p:txBody>
          <a:bodyPr/>
          <a:lstStyle/>
          <a:p>
            <a:r>
              <a:rPr lang="en-US"/>
              <a:t>Notation translator</a:t>
            </a:r>
          </a:p>
        </p:txBody>
      </p:sp>
      <p:sp>
        <p:nvSpPr>
          <p:cNvPr id="3" name="Slide Number Placeholder 2">
            <a:extLst>
              <a:ext uri="{FF2B5EF4-FFF2-40B4-BE49-F238E27FC236}">
                <a16:creationId xmlns:a16="http://schemas.microsoft.com/office/drawing/2014/main" id="{0B8B64FF-6E60-411D-A85E-B49DCFB53848}"/>
              </a:ext>
            </a:extLst>
          </p:cNvPr>
          <p:cNvSpPr>
            <a:spLocks noGrp="1"/>
          </p:cNvSpPr>
          <p:nvPr>
            <p:ph type="sldNum" sz="quarter" idx="4"/>
          </p:nvPr>
        </p:nvSpPr>
        <p:spPr/>
        <p:txBody>
          <a:bodyPr/>
          <a:lstStyle/>
          <a:p>
            <a:fld id="{4FAB73BC-B049-4115-A692-8D63A059BFB8}" type="slidenum">
              <a:rPr lang="en-US" smtClean="0"/>
              <a:pPr/>
              <a:t>114</a:t>
            </a:fld>
            <a:endParaRPr lang="en-US"/>
          </a:p>
        </p:txBody>
      </p:sp>
      <mc:AlternateContent xmlns:mc="http://schemas.openxmlformats.org/markup-compatibility/2006" xmlns:a14="http://schemas.microsoft.com/office/drawing/2010/main">
        <mc:Choice Requires="a14">
          <p:graphicFrame>
            <p:nvGraphicFramePr>
              <p:cNvPr id="5" name="Table 2">
                <a:extLst>
                  <a:ext uri="{FF2B5EF4-FFF2-40B4-BE49-F238E27FC236}">
                    <a16:creationId xmlns:a16="http://schemas.microsoft.com/office/drawing/2014/main" id="{0A439D18-84B3-4226-A351-ACB11754EEE8}"/>
                  </a:ext>
                </a:extLst>
              </p:cNvPr>
              <p:cNvGraphicFramePr>
                <a:graphicFrameLocks noGrp="1"/>
              </p:cNvGraphicFramePr>
              <p:nvPr>
                <p:extLst>
                  <p:ext uri="{D42A27DB-BD31-4B8C-83A1-F6EECF244321}">
                    <p14:modId xmlns:p14="http://schemas.microsoft.com/office/powerpoint/2010/main" val="452313566"/>
                  </p:ext>
                </p:extLst>
              </p:nvPr>
            </p:nvGraphicFramePr>
            <p:xfrm>
              <a:off x="1191632" y="1352522"/>
              <a:ext cx="10058399" cy="4802378"/>
            </p:xfrm>
            <a:graphic>
              <a:graphicData uri="http://schemas.openxmlformats.org/drawingml/2006/table">
                <a:tbl>
                  <a:tblPr firstRow="1" bandRow="1">
                    <a:tableStyleId>{69012ECD-51FC-41F1-AA8D-1B2483CD663E}</a:tableStyleId>
                  </a:tblPr>
                  <a:tblGrid>
                    <a:gridCol w="2463719">
                      <a:extLst>
                        <a:ext uri="{9D8B030D-6E8A-4147-A177-3AD203B41FA5}">
                          <a16:colId xmlns:a16="http://schemas.microsoft.com/office/drawing/2014/main" val="3075479883"/>
                        </a:ext>
                      </a:extLst>
                    </a:gridCol>
                    <a:gridCol w="1559640">
                      <a:extLst>
                        <a:ext uri="{9D8B030D-6E8A-4147-A177-3AD203B41FA5}">
                          <a16:colId xmlns:a16="http://schemas.microsoft.com/office/drawing/2014/main" val="2732079206"/>
                        </a:ext>
                      </a:extLst>
                    </a:gridCol>
                    <a:gridCol w="2011680">
                      <a:extLst>
                        <a:ext uri="{9D8B030D-6E8A-4147-A177-3AD203B41FA5}">
                          <a16:colId xmlns:a16="http://schemas.microsoft.com/office/drawing/2014/main" val="3414258082"/>
                        </a:ext>
                      </a:extLst>
                    </a:gridCol>
                    <a:gridCol w="2011680">
                      <a:extLst>
                        <a:ext uri="{9D8B030D-6E8A-4147-A177-3AD203B41FA5}">
                          <a16:colId xmlns:a16="http://schemas.microsoft.com/office/drawing/2014/main" val="3392020277"/>
                        </a:ext>
                      </a:extLst>
                    </a:gridCol>
                    <a:gridCol w="2011680">
                      <a:extLst>
                        <a:ext uri="{9D8B030D-6E8A-4147-A177-3AD203B41FA5}">
                          <a16:colId xmlns:a16="http://schemas.microsoft.com/office/drawing/2014/main" val="4260373588"/>
                        </a:ext>
                      </a:extLst>
                    </a:gridCol>
                  </a:tblGrid>
                  <a:tr h="370840">
                    <a:tc>
                      <a:txBody>
                        <a:bodyPr/>
                        <a:lstStyle/>
                        <a:p>
                          <a:pPr algn="l"/>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a:t>JCGM 106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a:t>Crowder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err="1"/>
                            <a:t>Dobbert</a:t>
                          </a:r>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a:t>Deaver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12094789"/>
                      </a:ext>
                    </a:extLst>
                  </a:tr>
                  <a:tr h="370840">
                    <a:tc>
                      <a:txBody>
                        <a:bodyPr/>
                        <a:lstStyle/>
                        <a:p>
                          <a:pPr algn="l"/>
                          <a:r>
                            <a:rPr lang="en-US"/>
                            <a:t>Tolerance Limits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𝑇</m:t>
                                    </m:r>
                                  </m:e>
                                  <m:sub>
                                    <m:r>
                                      <a:rPr lang="en-US" smtClean="0">
                                        <a:latin typeface="Cambria Math" panose="02040503050406030204" pitchFamily="18" charset="0"/>
                                      </a:rPr>
                                      <m:t>𝐿</m:t>
                                    </m:r>
                                  </m:sub>
                                </m:sSub>
                                <m:r>
                                  <a:rPr lang="en-US" smtClean="0">
                                    <a:latin typeface="Cambria Math" panose="02040503050406030204" pitchFamily="18" charset="0"/>
                                  </a:rPr>
                                  <m:t>, </m:t>
                                </m:r>
                                <m:sSub>
                                  <m:sSubPr>
                                    <m:ctrlPr>
                                      <a:rPr lang="en-US" i="1" smtClean="0">
                                        <a:latin typeface="Cambria Math" panose="02040503050406030204" pitchFamily="18" charset="0"/>
                                      </a:rPr>
                                    </m:ctrlPr>
                                  </m:sSubPr>
                                  <m:e>
                                    <m:r>
                                      <a:rPr lang="en-US" smtClean="0">
                                        <a:latin typeface="Cambria Math" panose="02040503050406030204" pitchFamily="18" charset="0"/>
                                      </a:rPr>
                                      <m:t>𝑇</m:t>
                                    </m:r>
                                  </m:e>
                                  <m:sub>
                                    <m:r>
                                      <a:rPr lang="en-US" smtClean="0">
                                        <a:latin typeface="Cambria Math" panose="02040503050406030204" pitchFamily="18" charset="0"/>
                                      </a:rPr>
                                      <m:t>𝑈</m:t>
                                    </m:r>
                                  </m:sub>
                                </m:sSub>
                              </m:oMath>
                            </m:oMathPara>
                          </a14:m>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𝑆𝐿</m:t>
                                    </m:r>
                                  </m:e>
                                  <m:sub>
                                    <m:r>
                                      <a:rPr lang="en-US" smtClean="0">
                                        <a:latin typeface="Cambria Math" panose="02040503050406030204" pitchFamily="18" charset="0"/>
                                      </a:rPr>
                                      <m:t>𝐿</m:t>
                                    </m:r>
                                  </m:sub>
                                </m:sSub>
                                <m:r>
                                  <a:rPr lang="en-US" smtClean="0">
                                    <a:latin typeface="Cambria Math" panose="02040503050406030204" pitchFamily="18" charset="0"/>
                                  </a:rPr>
                                  <m:t>, </m:t>
                                </m:r>
                                <m:sSub>
                                  <m:sSubPr>
                                    <m:ctrlPr>
                                      <a:rPr lang="en-US" i="1" smtClean="0">
                                        <a:latin typeface="Cambria Math" panose="02040503050406030204" pitchFamily="18" charset="0"/>
                                      </a:rPr>
                                    </m:ctrlPr>
                                  </m:sSubPr>
                                  <m:e>
                                    <m:r>
                                      <a:rPr lang="en-US" smtClean="0">
                                        <a:latin typeface="Cambria Math" panose="02040503050406030204" pitchFamily="18" charset="0"/>
                                      </a:rPr>
                                      <m:t>𝑆𝐿</m:t>
                                    </m:r>
                                  </m:e>
                                  <m:sub>
                                    <m:r>
                                      <a:rPr lang="en-US" smtClean="0">
                                        <a:latin typeface="Cambria Math" panose="02040503050406030204" pitchFamily="18" charset="0"/>
                                      </a:rPr>
                                      <m:t>𝑈</m:t>
                                    </m:r>
                                  </m:sub>
                                </m:sSub>
                              </m:oMath>
                            </m:oMathPara>
                          </a14:m>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14:m>
                            <m:oMathPara xmlns:m="http://schemas.openxmlformats.org/officeDocument/2006/math">
                              <m:oMathParaPr>
                                <m:jc m:val="left"/>
                              </m:oMathParaPr>
                              <m:oMath xmlns:m="http://schemas.openxmlformats.org/officeDocument/2006/math">
                                <m:r>
                                  <a:rPr lang="en-US" smtClean="0">
                                    <a:latin typeface="Cambria Math" panose="02040503050406030204" pitchFamily="18" charset="0"/>
                                  </a:rPr>
                                  <m:t>±</m:t>
                                </m:r>
                                <m:r>
                                  <a:rPr lang="en-US" smtClean="0">
                                    <a:latin typeface="Cambria Math" panose="02040503050406030204" pitchFamily="18" charset="0"/>
                                  </a:rPr>
                                  <m:t>𝑇</m:t>
                                </m:r>
                              </m:oMath>
                            </m:oMathPara>
                          </a14:m>
                          <a:endParaRPr lang="en-US"/>
                        </a:p>
                        <a:p>
                          <a:pPr algn="l"/>
                          <a:endParaRPr lang="en-US"/>
                        </a:p>
                        <a:p>
                          <a:pPr algn="l"/>
                          <a:r>
                            <a:rPr lang="en-US" sz="1200"/>
                            <a:t>(Relative to 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14:m>
                            <m:oMath xmlns:m="http://schemas.openxmlformats.org/officeDocument/2006/math">
                              <m:r>
                                <a:rPr lang="en-US" smtClean="0">
                                  <a:latin typeface="Cambria Math" panose="02040503050406030204" pitchFamily="18" charset="0"/>
                                </a:rPr>
                                <m:t>±</m:t>
                              </m:r>
                              <m:r>
                                <a:rPr lang="en-US" smtClean="0">
                                  <a:latin typeface="Cambria Math" panose="02040503050406030204" pitchFamily="18" charset="0"/>
                                </a:rPr>
                                <m:t>𝑆𝐿</m:t>
                              </m:r>
                              <m:r>
                                <a:rPr lang="en-US" smtClean="0">
                                  <a:latin typeface="Cambria Math" panose="02040503050406030204" pitchFamily="18" charset="0"/>
                                </a:rPr>
                                <m:t>∙</m:t>
                              </m:r>
                              <m:r>
                                <a:rPr lang="en-US" smtClean="0">
                                  <a:latin typeface="Cambria Math" panose="02040503050406030204" pitchFamily="18" charset="0"/>
                                </a:rPr>
                                <m:t>𝜎</m:t>
                              </m:r>
                            </m:oMath>
                          </a14:m>
                          <a:r>
                            <a:rPr lang="en-US"/>
                            <a:t> </a:t>
                          </a:r>
                        </a:p>
                        <a:p>
                          <a:pPr algn="l"/>
                          <a:endParaRPr lang="en-US" sz="1000"/>
                        </a:p>
                        <a:p>
                          <a:pPr algn="l"/>
                          <a:r>
                            <a:rPr lang="en-US" sz="1000"/>
                            <a:t>(Tolerance defined as # </a:t>
                          </a:r>
                          <a:r>
                            <a:rPr lang="en-US" sz="1000" err="1"/>
                            <a:t>stdevs</a:t>
                          </a:r>
                          <a:r>
                            <a:rPr lang="en-US" sz="1000"/>
                            <a:t> from nominal)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05572725"/>
                      </a:ext>
                    </a:extLst>
                  </a:tr>
                  <a:tr h="370840">
                    <a:tc>
                      <a:txBody>
                        <a:bodyPr/>
                        <a:lstStyle/>
                        <a:p>
                          <a:pPr algn="l"/>
                          <a:r>
                            <a:rPr lang="en-US"/>
                            <a:t>Acceptance Limits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𝐴</m:t>
                                    </m:r>
                                  </m:e>
                                  <m:sub>
                                    <m:r>
                                      <a:rPr lang="en-US" smtClean="0">
                                        <a:latin typeface="Cambria Math" panose="02040503050406030204" pitchFamily="18" charset="0"/>
                                      </a:rPr>
                                      <m:t>𝐿</m:t>
                                    </m:r>
                                  </m:sub>
                                </m:sSub>
                                <m:r>
                                  <a:rPr lang="en-US" smtClean="0">
                                    <a:latin typeface="Cambria Math" panose="02040503050406030204" pitchFamily="18" charset="0"/>
                                  </a:rPr>
                                  <m:t>,</m:t>
                                </m:r>
                                <m:r>
                                  <a:rPr lang="en-US" b="0" i="1" smtClean="0">
                                    <a:latin typeface="Cambria Math" panose="02040503050406030204" pitchFamily="18" charset="0"/>
                                  </a:rPr>
                                  <m:t> </m:t>
                                </m:r>
                                <m:sSub>
                                  <m:sSubPr>
                                    <m:ctrlPr>
                                      <a:rPr lang="en-US" i="1" smtClean="0">
                                        <a:latin typeface="Cambria Math" panose="02040503050406030204" pitchFamily="18" charset="0"/>
                                      </a:rPr>
                                    </m:ctrlPr>
                                  </m:sSubPr>
                                  <m:e>
                                    <m:r>
                                      <a:rPr lang="en-US" b="0" i="1" smtClean="0">
                                        <a:latin typeface="Cambria Math" panose="02040503050406030204" pitchFamily="18" charset="0"/>
                                      </a:rPr>
                                      <m:t> </m:t>
                                    </m:r>
                                    <m:r>
                                      <a:rPr lang="en-US" smtClean="0">
                                        <a:latin typeface="Cambria Math" panose="02040503050406030204" pitchFamily="18" charset="0"/>
                                      </a:rPr>
                                      <m:t>𝐴</m:t>
                                    </m:r>
                                  </m:e>
                                  <m:sub>
                                    <m:r>
                                      <a:rPr lang="en-US" smtClean="0">
                                        <a:latin typeface="Cambria Math" panose="02040503050406030204" pitchFamily="18" charset="0"/>
                                      </a:rPr>
                                      <m:t>𝑈</m:t>
                                    </m:r>
                                  </m:sub>
                                </m:sSub>
                              </m:oMath>
                            </m:oMathPara>
                          </a14:m>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𝐴𝐿</m:t>
                                    </m:r>
                                  </m:e>
                                  <m:sub>
                                    <m:r>
                                      <a:rPr lang="en-US" smtClean="0">
                                        <a:latin typeface="Cambria Math" panose="02040503050406030204" pitchFamily="18" charset="0"/>
                                      </a:rPr>
                                      <m:t>𝐿</m:t>
                                    </m:r>
                                  </m:sub>
                                </m:sSub>
                                <m:r>
                                  <a:rPr lang="en-US" smtClean="0">
                                    <a:latin typeface="Cambria Math" panose="02040503050406030204" pitchFamily="18" charset="0"/>
                                  </a:rPr>
                                  <m:t>, </m:t>
                                </m:r>
                                <m:sSub>
                                  <m:sSubPr>
                                    <m:ctrlPr>
                                      <a:rPr lang="en-US" i="1" smtClean="0">
                                        <a:latin typeface="Cambria Math" panose="02040503050406030204" pitchFamily="18" charset="0"/>
                                      </a:rPr>
                                    </m:ctrlPr>
                                  </m:sSubPr>
                                  <m:e>
                                    <m:r>
                                      <a:rPr lang="en-US" b="0" i="1" smtClean="0">
                                        <a:latin typeface="Cambria Math" panose="02040503050406030204" pitchFamily="18" charset="0"/>
                                      </a:rPr>
                                      <m:t> </m:t>
                                    </m:r>
                                    <m:r>
                                      <a:rPr lang="en-US" smtClean="0">
                                        <a:latin typeface="Cambria Math" panose="02040503050406030204" pitchFamily="18" charset="0"/>
                                      </a:rPr>
                                      <m:t>𝐴𝐿</m:t>
                                    </m:r>
                                  </m:e>
                                  <m:sub>
                                    <m:r>
                                      <a:rPr lang="en-US" smtClean="0">
                                        <a:latin typeface="Cambria Math" panose="02040503050406030204" pitchFamily="18" charset="0"/>
                                      </a:rPr>
                                      <m:t>𝑈</m:t>
                                    </m:r>
                                  </m:sub>
                                </m:sSub>
                              </m:oMath>
                            </m:oMathPara>
                          </a14:m>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14:m>
                            <m:oMathPara xmlns:m="http://schemas.openxmlformats.org/officeDocument/2006/math">
                              <m:oMathParaPr>
                                <m:jc m:val="left"/>
                              </m:oMathParaPr>
                              <m:oMath xmlns:m="http://schemas.openxmlformats.org/officeDocument/2006/math">
                                <m:r>
                                  <a:rPr lang="en-US" smtClean="0">
                                    <a:latin typeface="Cambria Math" panose="02040503050406030204" pitchFamily="18" charset="0"/>
                                  </a:rPr>
                                  <m:t>±</m:t>
                                </m:r>
                                <m:r>
                                  <a:rPr lang="en-US" smtClean="0">
                                    <a:latin typeface="Cambria Math" panose="02040503050406030204" pitchFamily="18" charset="0"/>
                                  </a:rPr>
                                  <m:t>𝐴</m:t>
                                </m:r>
                              </m:oMath>
                            </m:oMathPara>
                          </a14:m>
                          <a:endParaRPr lang="en-US"/>
                        </a:p>
                        <a:p>
                          <a:pPr algn="l"/>
                          <a:endParaRPr lang="en-US"/>
                        </a:p>
                        <a:p>
                          <a:pPr marL="0" marR="0" lvl="0" indent="0" algn="l" defTabSz="914354" rtl="0" eaLnBrk="1" fontAlgn="auto" latinLnBrk="0" hangingPunct="1">
                            <a:lnSpc>
                              <a:spcPct val="100000"/>
                            </a:lnSpc>
                            <a:spcBef>
                              <a:spcPts val="0"/>
                            </a:spcBef>
                            <a:spcAft>
                              <a:spcPts val="0"/>
                            </a:spcAft>
                            <a:buClrTx/>
                            <a:buSzTx/>
                            <a:buFontTx/>
                            <a:buNone/>
                            <a:tabLst/>
                            <a:defRPr/>
                          </a:pPr>
                          <a:r>
                            <a:rPr lang="en-US" sz="1200"/>
                            <a:t>(Relative to 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14:m>
                            <m:oMathPara xmlns:m="http://schemas.openxmlformats.org/officeDocument/2006/math">
                              <m:oMathParaPr>
                                <m:jc m:val="left"/>
                              </m:oMathParaPr>
                              <m:oMath xmlns:m="http://schemas.openxmlformats.org/officeDocument/2006/math">
                                <m:r>
                                  <a:rPr lang="en-US" smtClean="0">
                                    <a:latin typeface="Cambria Math" panose="02040503050406030204" pitchFamily="18" charset="0"/>
                                  </a:rPr>
                                  <m:t>±</m:t>
                                </m:r>
                                <m:r>
                                  <a:rPr lang="en-US" smtClean="0">
                                    <a:latin typeface="Cambria Math" panose="02040503050406030204" pitchFamily="18" charset="0"/>
                                  </a:rPr>
                                  <m:t>𝐾</m:t>
                                </m:r>
                                <m:r>
                                  <a:rPr lang="en-US" smtClean="0">
                                    <a:latin typeface="Cambria Math" panose="02040503050406030204" pitchFamily="18" charset="0"/>
                                  </a:rPr>
                                  <m:t>∙</m:t>
                                </m:r>
                                <m:r>
                                  <a:rPr lang="en-US" smtClean="0">
                                    <a:latin typeface="Cambria Math" panose="02040503050406030204" pitchFamily="18" charset="0"/>
                                  </a:rPr>
                                  <m:t>𝑆𝐿</m:t>
                                </m:r>
                                <m:r>
                                  <a:rPr lang="en-US" smtClean="0">
                                    <a:latin typeface="Cambria Math" panose="02040503050406030204" pitchFamily="18" charset="0"/>
                                  </a:rPr>
                                  <m:t>∙</m:t>
                                </m:r>
                                <m:r>
                                  <a:rPr lang="en-US" smtClean="0">
                                    <a:latin typeface="Cambria Math" panose="02040503050406030204" pitchFamily="18" charset="0"/>
                                  </a:rPr>
                                  <m:t>𝜎</m:t>
                                </m:r>
                              </m:oMath>
                            </m:oMathPara>
                          </a14:m>
                          <a:endParaRPr lang="en-US"/>
                        </a:p>
                        <a:p>
                          <a:pPr marL="0" marR="0" lvl="0" indent="0" algn="l" defTabSz="914354" rtl="0" eaLnBrk="1" fontAlgn="auto" latinLnBrk="0" hangingPunct="1">
                            <a:lnSpc>
                              <a:spcPct val="100000"/>
                            </a:lnSpc>
                            <a:spcBef>
                              <a:spcPts val="0"/>
                            </a:spcBef>
                            <a:spcAft>
                              <a:spcPts val="0"/>
                            </a:spcAft>
                            <a:buClrTx/>
                            <a:buSzTx/>
                            <a:buFontTx/>
                            <a:buNone/>
                            <a:tabLst/>
                            <a:defRPr/>
                          </a:pPr>
                          <a:endParaRPr lang="en-US" sz="1200"/>
                        </a:p>
                        <a:p>
                          <a:pPr marL="0" marR="0" lvl="0" indent="0" algn="l" defTabSz="914354" rtl="0" eaLnBrk="1" fontAlgn="auto" latinLnBrk="0" hangingPunct="1">
                            <a:lnSpc>
                              <a:spcPct val="100000"/>
                            </a:lnSpc>
                            <a:spcBef>
                              <a:spcPts val="0"/>
                            </a:spcBef>
                            <a:spcAft>
                              <a:spcPts val="0"/>
                            </a:spcAft>
                            <a:buClrTx/>
                            <a:buSzTx/>
                            <a:buFontTx/>
                            <a:buNone/>
                            <a:tabLst/>
                            <a:defRPr/>
                          </a:pPr>
                          <a:r>
                            <a:rPr lang="en-US" sz="1200"/>
                            <a:t>(</a:t>
                          </a:r>
                          <a:r>
                            <a:rPr lang="en-US" sz="1200" err="1"/>
                            <a:t>Guradband</a:t>
                          </a:r>
                          <a:r>
                            <a:rPr lang="en-US" sz="1200"/>
                            <a:t> factor 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03056938"/>
                      </a:ext>
                    </a:extLst>
                  </a:tr>
                  <a:tr h="370840">
                    <a:tc>
                      <a:txBody>
                        <a:bodyPr/>
                        <a:lstStyle/>
                        <a:p>
                          <a:pPr algn="l"/>
                          <a:r>
                            <a:rPr lang="en-US"/>
                            <a:t>Product Mean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𝑦</m:t>
                                    </m:r>
                                  </m:e>
                                  <m:sub>
                                    <m:r>
                                      <a:rPr lang="en-US" smtClean="0">
                                        <a:latin typeface="Cambria Math" panose="02040503050406030204" pitchFamily="18" charset="0"/>
                                      </a:rPr>
                                      <m:t>0</m:t>
                                    </m:r>
                                  </m:sub>
                                </m:sSub>
                              </m:oMath>
                            </m:oMathPara>
                          </a14:m>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𝜇</m:t>
                                    </m:r>
                                  </m:e>
                                  <m:sub>
                                    <m:r>
                                      <a:rPr lang="en-US" smtClean="0">
                                        <a:latin typeface="Cambria Math" panose="02040503050406030204" pitchFamily="18" charset="0"/>
                                      </a:rPr>
                                      <m:t>𝑝</m:t>
                                    </m:r>
                                  </m:sub>
                                </m:sSub>
                              </m:oMath>
                            </m:oMathPara>
                          </a14:m>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41195438"/>
                      </a:ext>
                    </a:extLst>
                  </a:tr>
                  <a:tr h="370840">
                    <a:tc>
                      <a:txBody>
                        <a:bodyPr/>
                        <a:lstStyle/>
                        <a:p>
                          <a:pPr algn="l"/>
                          <a:r>
                            <a:rPr lang="en-US"/>
                            <a:t>Product Std. dev.</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𝑢</m:t>
                                    </m:r>
                                  </m:e>
                                  <m:sub>
                                    <m:r>
                                      <a:rPr lang="en-US" smtClean="0">
                                        <a:latin typeface="Cambria Math" panose="02040503050406030204" pitchFamily="18" charset="0"/>
                                      </a:rPr>
                                      <m:t>0</m:t>
                                    </m:r>
                                  </m:sub>
                                </m:sSub>
                              </m:oMath>
                            </m:oMathPara>
                          </a14:m>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𝜎</m:t>
                                    </m:r>
                                  </m:e>
                                  <m:sub>
                                    <m:r>
                                      <a:rPr lang="en-US" smtClean="0">
                                        <a:latin typeface="Cambria Math" panose="02040503050406030204" pitchFamily="18" charset="0"/>
                                      </a:rPr>
                                      <m:t>𝑝</m:t>
                                    </m:r>
                                  </m:sub>
                                </m:sSub>
                              </m:oMath>
                            </m:oMathPara>
                          </a14:m>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𝜎</m:t>
                                    </m:r>
                                  </m:e>
                                  <m:sub>
                                    <m:r>
                                      <a:rPr lang="en-US" smtClean="0">
                                        <a:latin typeface="Cambria Math" panose="02040503050406030204" pitchFamily="18" charset="0"/>
                                      </a:rPr>
                                      <m:t>0</m:t>
                                    </m:r>
                                  </m:sub>
                                </m:sSub>
                              </m:oMath>
                            </m:oMathPara>
                          </a14:m>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14:m>
                            <m:oMathPara xmlns:m="http://schemas.openxmlformats.org/officeDocument/2006/math">
                              <m:oMathParaPr>
                                <m:jc m:val="left"/>
                              </m:oMathParaPr>
                              <m:oMath xmlns:m="http://schemas.openxmlformats.org/officeDocument/2006/math">
                                <m:r>
                                  <a:rPr lang="en-US" smtClean="0">
                                    <a:latin typeface="Cambria Math" panose="02040503050406030204" pitchFamily="18" charset="0"/>
                                  </a:rPr>
                                  <m:t>𝜎</m:t>
                                </m:r>
                              </m:oMath>
                            </m:oMathPara>
                          </a14:m>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24883348"/>
                      </a:ext>
                    </a:extLst>
                  </a:tr>
                  <a:tr h="370840">
                    <a:tc>
                      <a:txBody>
                        <a:bodyPr/>
                        <a:lstStyle/>
                        <a:p>
                          <a:pPr algn="l"/>
                          <a:r>
                            <a:rPr lang="en-US"/>
                            <a:t>Measurement Std. dev.</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𝑢</m:t>
                                    </m:r>
                                  </m:e>
                                  <m:sub>
                                    <m:r>
                                      <a:rPr lang="en-US" smtClean="0">
                                        <a:latin typeface="Cambria Math" panose="02040503050406030204" pitchFamily="18" charset="0"/>
                                      </a:rPr>
                                      <m:t>𝑚</m:t>
                                    </m:r>
                                  </m:sub>
                                </m:sSub>
                              </m:oMath>
                            </m:oMathPara>
                          </a14:m>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𝜎</m:t>
                                    </m:r>
                                  </m:e>
                                  <m:sub>
                                    <m:r>
                                      <a:rPr lang="en-US" smtClean="0">
                                        <a:latin typeface="Cambria Math" panose="02040503050406030204" pitchFamily="18" charset="0"/>
                                      </a:rPr>
                                      <m:t>𝑚</m:t>
                                    </m:r>
                                  </m:sub>
                                </m:sSub>
                              </m:oMath>
                            </m:oMathPara>
                          </a14:m>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𝜎</m:t>
                                    </m:r>
                                  </m:e>
                                  <m:sub>
                                    <m:r>
                                      <a:rPr lang="en-US" smtClean="0">
                                        <a:latin typeface="Cambria Math" panose="02040503050406030204" pitchFamily="18" charset="0"/>
                                      </a:rPr>
                                      <m:t>𝑚</m:t>
                                    </m:r>
                                  </m:sub>
                                </m:sSub>
                              </m:oMath>
                            </m:oMathPara>
                          </a14:m>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14:m>
                            <m:oMathPara xmlns:m="http://schemas.openxmlformats.org/officeDocument/2006/math">
                              <m:oMathParaPr>
                                <m:jc m:val="left"/>
                              </m:oMathParaPr>
                              <m:oMath xmlns:m="http://schemas.openxmlformats.org/officeDocument/2006/math">
                                <m:r>
                                  <a:rPr lang="en-US" smtClean="0">
                                    <a:latin typeface="Cambria Math" panose="02040503050406030204" pitchFamily="18" charset="0"/>
                                  </a:rPr>
                                  <m:t>𝜎</m:t>
                                </m:r>
                                <m:r>
                                  <a:rPr lang="en-US" smtClean="0">
                                    <a:latin typeface="Cambria Math" panose="02040503050406030204" pitchFamily="18" charset="0"/>
                                  </a:rPr>
                                  <m:t>/</m:t>
                                </m:r>
                                <m:r>
                                  <a:rPr lang="en-US" smtClean="0">
                                    <a:latin typeface="Cambria Math" panose="02040503050406030204" pitchFamily="18" charset="0"/>
                                  </a:rPr>
                                  <m:t>𝑅</m:t>
                                </m:r>
                              </m:oMath>
                            </m:oMathPara>
                          </a14:m>
                          <a:endParaRPr lang="en-US"/>
                        </a:p>
                        <a:p>
                          <a:pPr marL="0" marR="0" lvl="0" indent="0" algn="l" defTabSz="914354" rtl="0" eaLnBrk="1" fontAlgn="auto" latinLnBrk="0" hangingPunct="1">
                            <a:lnSpc>
                              <a:spcPct val="100000"/>
                            </a:lnSpc>
                            <a:spcBef>
                              <a:spcPts val="0"/>
                            </a:spcBef>
                            <a:spcAft>
                              <a:spcPts val="0"/>
                            </a:spcAft>
                            <a:buClrTx/>
                            <a:buSzTx/>
                            <a:buFontTx/>
                            <a:buNone/>
                            <a:tabLst/>
                            <a:defRPr/>
                          </a:pPr>
                          <a:endParaRPr lang="en-US" sz="1200"/>
                        </a:p>
                        <a:p>
                          <a:pPr marL="0" marR="0" lvl="0" indent="0" algn="l" defTabSz="914354" rtl="0" eaLnBrk="1" fontAlgn="auto" latinLnBrk="0" hangingPunct="1">
                            <a:lnSpc>
                              <a:spcPct val="100000"/>
                            </a:lnSpc>
                            <a:spcBef>
                              <a:spcPts val="0"/>
                            </a:spcBef>
                            <a:spcAft>
                              <a:spcPts val="0"/>
                            </a:spcAft>
                            <a:buClrTx/>
                            <a:buSzTx/>
                            <a:buFontTx/>
                            <a:buNone/>
                            <a:tabLst/>
                            <a:defRPr/>
                          </a:pPr>
                          <a:r>
                            <a:rPr lang="en-US" sz="1200"/>
                            <a:t>(R = </a:t>
                          </a:r>
                          <a14:m>
                            <m:oMath xmlns:m="http://schemas.openxmlformats.org/officeDocument/2006/math">
                              <m:r>
                                <a:rPr lang="en-US" sz="1200" smtClean="0">
                                  <a:latin typeface="Cambria Math" panose="02040503050406030204" pitchFamily="18" charset="0"/>
                                </a:rPr>
                                <m:t>𝜎</m:t>
                              </m:r>
                              <m:r>
                                <a:rPr lang="en-US" sz="1200" smtClean="0">
                                  <a:latin typeface="Cambria Math" panose="02040503050406030204" pitchFamily="18" charset="0"/>
                                </a:rPr>
                                <m:t>/</m:t>
                              </m:r>
                              <m:sSub>
                                <m:sSubPr>
                                  <m:ctrlPr>
                                    <a:rPr lang="en-US" sz="1200" i="1" smtClean="0">
                                      <a:latin typeface="Cambria Math" panose="02040503050406030204" pitchFamily="18" charset="0"/>
                                    </a:rPr>
                                  </m:ctrlPr>
                                </m:sSubPr>
                                <m:e>
                                  <m:r>
                                    <a:rPr lang="en-US" sz="1200" smtClean="0">
                                      <a:latin typeface="Cambria Math" panose="02040503050406030204" pitchFamily="18" charset="0"/>
                                    </a:rPr>
                                    <m:t>𝜎</m:t>
                                  </m:r>
                                </m:e>
                                <m:sub>
                                  <m:r>
                                    <a:rPr lang="en-US" sz="1200" smtClean="0">
                                      <a:latin typeface="Cambria Math" panose="02040503050406030204" pitchFamily="18" charset="0"/>
                                    </a:rPr>
                                    <m:t>𝑚</m:t>
                                  </m:r>
                                </m:sub>
                              </m:sSub>
                            </m:oMath>
                          </a14:m>
                          <a:endParaRPr lang="en-US" sz="1200"/>
                        </a:p>
                        <a:p>
                          <a:pPr marL="0" marR="0" lvl="0" indent="0" algn="l" defTabSz="914354" rtl="0" eaLnBrk="1" fontAlgn="auto" latinLnBrk="0" hangingPunct="1">
                            <a:lnSpc>
                              <a:spcPct val="100000"/>
                            </a:lnSpc>
                            <a:spcBef>
                              <a:spcPts val="0"/>
                            </a:spcBef>
                            <a:spcAft>
                              <a:spcPts val="0"/>
                            </a:spcAft>
                            <a:buClrTx/>
                            <a:buSzTx/>
                            <a:buFontTx/>
                            <a:buNone/>
                            <a:tabLst/>
                            <a:defRPr/>
                          </a:pPr>
                          <a:r>
                            <a:rPr lang="en-US" sz="1200"/>
                            <a:t>is what Deaver calls TUR)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60679971"/>
                      </a:ext>
                    </a:extLst>
                  </a:tr>
                  <a:tr h="370840">
                    <a:tc>
                      <a:txBody>
                        <a:bodyPr/>
                        <a:lstStyle/>
                        <a:p>
                          <a:pPr algn="l"/>
                          <a:r>
                            <a:rPr lang="en-US"/>
                            <a:t>TUR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smtClean="0">
                                            <a:latin typeface="Cambria Math" panose="02040503050406030204" pitchFamily="18" charset="0"/>
                                          </a:rPr>
                                          <m:t>𝑇</m:t>
                                        </m:r>
                                      </m:e>
                                      <m:sub>
                                        <m:r>
                                          <a:rPr lang="en-US" smtClean="0">
                                            <a:latin typeface="Cambria Math" panose="02040503050406030204" pitchFamily="18" charset="0"/>
                                          </a:rPr>
                                          <m:t>𝑈</m:t>
                                        </m:r>
                                      </m:sub>
                                    </m:sSub>
                                    <m:r>
                                      <a:rPr lang="en-US" smtClean="0">
                                        <a:latin typeface="Cambria Math" panose="02040503050406030204" pitchFamily="18" charset="0"/>
                                      </a:rPr>
                                      <m:t>−</m:t>
                                    </m:r>
                                    <m:sSub>
                                      <m:sSubPr>
                                        <m:ctrlPr>
                                          <a:rPr lang="en-US" i="1" smtClean="0">
                                            <a:latin typeface="Cambria Math" panose="02040503050406030204" pitchFamily="18" charset="0"/>
                                          </a:rPr>
                                        </m:ctrlPr>
                                      </m:sSubPr>
                                      <m:e>
                                        <m:r>
                                          <a:rPr lang="en-US" smtClean="0">
                                            <a:latin typeface="Cambria Math" panose="02040503050406030204" pitchFamily="18" charset="0"/>
                                          </a:rPr>
                                          <m:t>𝑇</m:t>
                                        </m:r>
                                      </m:e>
                                      <m:sub>
                                        <m:r>
                                          <a:rPr lang="en-US" smtClean="0">
                                            <a:latin typeface="Cambria Math" panose="02040503050406030204" pitchFamily="18" charset="0"/>
                                          </a:rPr>
                                          <m:t>𝐿</m:t>
                                        </m:r>
                                      </m:sub>
                                    </m:sSub>
                                  </m:num>
                                  <m:den>
                                    <m:r>
                                      <a:rPr lang="en-US" smtClean="0">
                                        <a:latin typeface="Cambria Math" panose="02040503050406030204" pitchFamily="18" charset="0"/>
                                      </a:rPr>
                                      <m:t>4</m:t>
                                    </m:r>
                                    <m:sSub>
                                      <m:sSubPr>
                                        <m:ctrlPr>
                                          <a:rPr lang="en-US" i="1" smtClean="0">
                                            <a:latin typeface="Cambria Math" panose="02040503050406030204" pitchFamily="18" charset="0"/>
                                          </a:rPr>
                                        </m:ctrlPr>
                                      </m:sSubPr>
                                      <m:e>
                                        <m:r>
                                          <a:rPr lang="en-US" smtClean="0">
                                            <a:latin typeface="Cambria Math" panose="02040503050406030204" pitchFamily="18" charset="0"/>
                                          </a:rPr>
                                          <m:t>𝑢</m:t>
                                        </m:r>
                                      </m:e>
                                      <m:sub>
                                        <m:r>
                                          <a:rPr lang="en-US" smtClean="0">
                                            <a:latin typeface="Cambria Math" panose="02040503050406030204" pitchFamily="18" charset="0"/>
                                          </a:rPr>
                                          <m:t>𝑚</m:t>
                                        </m:r>
                                      </m:sub>
                                    </m:sSub>
                                  </m:den>
                                </m:f>
                              </m:oMath>
                            </m:oMathPara>
                          </a14:m>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smtClean="0">
                                            <a:latin typeface="Cambria Math" panose="02040503050406030204" pitchFamily="18" charset="0"/>
                                          </a:rPr>
                                          <m:t>𝑆𝐿</m:t>
                                        </m:r>
                                      </m:e>
                                      <m:sub>
                                        <m:r>
                                          <a:rPr lang="en-US" smtClean="0">
                                            <a:latin typeface="Cambria Math" panose="02040503050406030204" pitchFamily="18" charset="0"/>
                                          </a:rPr>
                                          <m:t>𝑈</m:t>
                                        </m:r>
                                      </m:sub>
                                    </m:sSub>
                                    <m:r>
                                      <a:rPr lang="en-US" smtClean="0">
                                        <a:latin typeface="Cambria Math" panose="02040503050406030204" pitchFamily="18" charset="0"/>
                                      </a:rPr>
                                      <m:t>−</m:t>
                                    </m:r>
                                    <m:sSub>
                                      <m:sSubPr>
                                        <m:ctrlPr>
                                          <a:rPr lang="en-US" i="1" smtClean="0">
                                            <a:latin typeface="Cambria Math" panose="02040503050406030204" pitchFamily="18" charset="0"/>
                                          </a:rPr>
                                        </m:ctrlPr>
                                      </m:sSubPr>
                                      <m:e>
                                        <m:r>
                                          <a:rPr lang="en-US" smtClean="0">
                                            <a:latin typeface="Cambria Math" panose="02040503050406030204" pitchFamily="18" charset="0"/>
                                          </a:rPr>
                                          <m:t>𝑆𝐿</m:t>
                                        </m:r>
                                      </m:e>
                                      <m:sub>
                                        <m:r>
                                          <a:rPr lang="en-US" smtClean="0">
                                            <a:latin typeface="Cambria Math" panose="02040503050406030204" pitchFamily="18" charset="0"/>
                                          </a:rPr>
                                          <m:t>𝐿</m:t>
                                        </m:r>
                                      </m:sub>
                                    </m:sSub>
                                  </m:num>
                                  <m:den>
                                    <m:r>
                                      <a:rPr lang="en-US" smtClean="0">
                                        <a:latin typeface="Cambria Math" panose="02040503050406030204" pitchFamily="18" charset="0"/>
                                      </a:rPr>
                                      <m:t>4</m:t>
                                    </m:r>
                                    <m:sSub>
                                      <m:sSubPr>
                                        <m:ctrlPr>
                                          <a:rPr lang="en-US" i="1" smtClean="0">
                                            <a:latin typeface="Cambria Math" panose="02040503050406030204" pitchFamily="18" charset="0"/>
                                          </a:rPr>
                                        </m:ctrlPr>
                                      </m:sSubPr>
                                      <m:e>
                                        <m:r>
                                          <a:rPr lang="en-US" smtClean="0">
                                            <a:latin typeface="Cambria Math" panose="02040503050406030204" pitchFamily="18" charset="0"/>
                                          </a:rPr>
                                          <m:t>𝜎</m:t>
                                        </m:r>
                                      </m:e>
                                      <m:sub>
                                        <m:r>
                                          <a:rPr lang="en-US" smtClean="0">
                                            <a:latin typeface="Cambria Math" panose="02040503050406030204" pitchFamily="18" charset="0"/>
                                          </a:rPr>
                                          <m:t>𝑚</m:t>
                                        </m:r>
                                      </m:sub>
                                    </m:sSub>
                                  </m:den>
                                </m:f>
                              </m:oMath>
                            </m:oMathPara>
                          </a14:m>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14:m>
                            <m:oMathPara xmlns:m="http://schemas.openxmlformats.org/officeDocument/2006/math">
                              <m:oMathParaPr>
                                <m:jc m:val="centerGroup"/>
                              </m:oMathParaPr>
                              <m:oMath xmlns:m="http://schemas.openxmlformats.org/officeDocument/2006/math">
                                <m:r>
                                  <a:rPr lang="en-US" smtClean="0">
                                    <a:latin typeface="Cambria Math" panose="02040503050406030204" pitchFamily="18" charset="0"/>
                                  </a:rPr>
                                  <m:t>𝑇</m:t>
                                </m:r>
                                <m:r>
                                  <a:rPr lang="en-US" smtClean="0">
                                    <a:latin typeface="Cambria Math" panose="02040503050406030204" pitchFamily="18" charset="0"/>
                                  </a:rPr>
                                  <m:t>/</m:t>
                                </m:r>
                                <m:sSub>
                                  <m:sSubPr>
                                    <m:ctrlPr>
                                      <a:rPr lang="en-US" i="1" smtClean="0">
                                        <a:latin typeface="Cambria Math" panose="02040503050406030204" pitchFamily="18" charset="0"/>
                                      </a:rPr>
                                    </m:ctrlPr>
                                  </m:sSubPr>
                                  <m:e>
                                    <m:r>
                                      <a:rPr lang="en-US" smtClean="0">
                                        <a:latin typeface="Cambria Math" panose="02040503050406030204" pitchFamily="18" charset="0"/>
                                      </a:rPr>
                                      <m:t>(2</m:t>
                                    </m:r>
                                    <m:r>
                                      <a:rPr lang="en-US" smtClean="0">
                                        <a:latin typeface="Cambria Math" panose="02040503050406030204" pitchFamily="18" charset="0"/>
                                      </a:rPr>
                                      <m:t>𝜎</m:t>
                                    </m:r>
                                  </m:e>
                                  <m:sub>
                                    <m:r>
                                      <a:rPr lang="en-US" smtClean="0">
                                        <a:latin typeface="Cambria Math" panose="02040503050406030204" pitchFamily="18" charset="0"/>
                                      </a:rPr>
                                      <m:t>𝑚</m:t>
                                    </m:r>
                                  </m:sub>
                                </m:sSub>
                                <m:r>
                                  <a:rPr lang="en-US" smtClean="0">
                                    <a:latin typeface="Cambria Math" panose="02040503050406030204" pitchFamily="18" charset="0"/>
                                  </a:rPr>
                                  <m:t>)</m:t>
                                </m:r>
                              </m:oMath>
                            </m:oMathPara>
                          </a14:m>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14:m>
                            <m:oMathPara xmlns:m="http://schemas.openxmlformats.org/officeDocument/2006/math">
                              <m:oMathParaPr>
                                <m:jc m:val="left"/>
                              </m:oMathParaPr>
                              <m:oMath xmlns:m="http://schemas.openxmlformats.org/officeDocument/2006/math">
                                <m:r>
                                  <a:rPr lang="en-US" smtClean="0">
                                    <a:latin typeface="Cambria Math" panose="02040503050406030204" pitchFamily="18" charset="0"/>
                                  </a:rPr>
                                  <m:t>𝑆𝐿</m:t>
                                </m:r>
                                <m:r>
                                  <a:rPr lang="en-US" smtClean="0">
                                    <a:latin typeface="Cambria Math" panose="02040503050406030204" pitchFamily="18" charset="0"/>
                                  </a:rPr>
                                  <m:t>/</m:t>
                                </m:r>
                                <m:r>
                                  <a:rPr lang="en-US" smtClean="0">
                                    <a:latin typeface="Cambria Math" panose="02040503050406030204" pitchFamily="18" charset="0"/>
                                  </a:rPr>
                                  <m:t>𝑅</m:t>
                                </m:r>
                              </m:oMath>
                            </m:oMathPara>
                          </a14:m>
                          <a:endParaRPr lang="en-US" sz="1200"/>
                        </a:p>
                        <a:p>
                          <a:pPr algn="l"/>
                          <a:endParaRPr lang="en-US" sz="1200"/>
                        </a:p>
                        <a:p>
                          <a:pPr algn="l"/>
                          <a:r>
                            <a:rPr lang="en-US" sz="1200"/>
                            <a:t>(Gives equivalent JCGM106 TUR in terms of Deaver’s notation)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68515047"/>
                      </a:ext>
                    </a:extLst>
                  </a:tr>
                </a:tbl>
              </a:graphicData>
            </a:graphic>
          </p:graphicFrame>
        </mc:Choice>
        <mc:Fallback xmlns="">
          <p:graphicFrame>
            <p:nvGraphicFramePr>
              <p:cNvPr id="5" name="Table 2">
                <a:extLst>
                  <a:ext uri="{FF2B5EF4-FFF2-40B4-BE49-F238E27FC236}">
                    <a16:creationId xmlns:a16="http://schemas.microsoft.com/office/drawing/2014/main" id="{0A439D18-84B3-4226-A351-ACB11754EEE8}"/>
                  </a:ext>
                </a:extLst>
              </p:cNvPr>
              <p:cNvGraphicFramePr>
                <a:graphicFrameLocks noGrp="1"/>
              </p:cNvGraphicFramePr>
              <p:nvPr>
                <p:extLst>
                  <p:ext uri="{D42A27DB-BD31-4B8C-83A1-F6EECF244321}">
                    <p14:modId xmlns:p14="http://schemas.microsoft.com/office/powerpoint/2010/main" val="452313566"/>
                  </p:ext>
                </p:extLst>
              </p:nvPr>
            </p:nvGraphicFramePr>
            <p:xfrm>
              <a:off x="1191632" y="1352522"/>
              <a:ext cx="10058399" cy="4802378"/>
            </p:xfrm>
            <a:graphic>
              <a:graphicData uri="http://schemas.openxmlformats.org/drawingml/2006/table">
                <a:tbl>
                  <a:tblPr firstRow="1" bandRow="1">
                    <a:tableStyleId>{69012ECD-51FC-41F1-AA8D-1B2483CD663E}</a:tableStyleId>
                  </a:tblPr>
                  <a:tblGrid>
                    <a:gridCol w="2463719">
                      <a:extLst>
                        <a:ext uri="{9D8B030D-6E8A-4147-A177-3AD203B41FA5}">
                          <a16:colId xmlns:a16="http://schemas.microsoft.com/office/drawing/2014/main" val="3075479883"/>
                        </a:ext>
                      </a:extLst>
                    </a:gridCol>
                    <a:gridCol w="1559640">
                      <a:extLst>
                        <a:ext uri="{9D8B030D-6E8A-4147-A177-3AD203B41FA5}">
                          <a16:colId xmlns:a16="http://schemas.microsoft.com/office/drawing/2014/main" val="2732079206"/>
                        </a:ext>
                      </a:extLst>
                    </a:gridCol>
                    <a:gridCol w="2011680">
                      <a:extLst>
                        <a:ext uri="{9D8B030D-6E8A-4147-A177-3AD203B41FA5}">
                          <a16:colId xmlns:a16="http://schemas.microsoft.com/office/drawing/2014/main" val="3414258082"/>
                        </a:ext>
                      </a:extLst>
                    </a:gridCol>
                    <a:gridCol w="2011680">
                      <a:extLst>
                        <a:ext uri="{9D8B030D-6E8A-4147-A177-3AD203B41FA5}">
                          <a16:colId xmlns:a16="http://schemas.microsoft.com/office/drawing/2014/main" val="3392020277"/>
                        </a:ext>
                      </a:extLst>
                    </a:gridCol>
                    <a:gridCol w="2011680">
                      <a:extLst>
                        <a:ext uri="{9D8B030D-6E8A-4147-A177-3AD203B41FA5}">
                          <a16:colId xmlns:a16="http://schemas.microsoft.com/office/drawing/2014/main" val="4260373588"/>
                        </a:ext>
                      </a:extLst>
                    </a:gridCol>
                  </a:tblGrid>
                  <a:tr h="370840">
                    <a:tc>
                      <a:txBody>
                        <a:bodyPr/>
                        <a:lstStyle/>
                        <a:p>
                          <a:pPr algn="l"/>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a:t>JCGM 106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a:t>Crowder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err="1"/>
                            <a:t>Dobbert</a:t>
                          </a:r>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a:t>Deaver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12094789"/>
                      </a:ext>
                    </a:extLst>
                  </a:tr>
                  <a:tr h="822960">
                    <a:tc>
                      <a:txBody>
                        <a:bodyPr/>
                        <a:lstStyle/>
                        <a:p>
                          <a:pPr algn="l"/>
                          <a:r>
                            <a:rPr lang="en-US"/>
                            <a:t>Tolerance Limits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158203" t="-48889" r="-387891" b="-445185"/>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199698" t="-48889" r="-200000" b="-445185"/>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300606" t="-48889" r="-100606" b="-445185"/>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400606" t="-48889" r="-606" b="-445185"/>
                          </a:stretch>
                        </a:blipFill>
                      </a:tcPr>
                    </a:tc>
                    <a:extLst>
                      <a:ext uri="{0D108BD9-81ED-4DB2-BD59-A6C34878D82A}">
                        <a16:rowId xmlns:a16="http://schemas.microsoft.com/office/drawing/2014/main" val="3305572725"/>
                      </a:ext>
                    </a:extLst>
                  </a:tr>
                  <a:tr h="822960">
                    <a:tc>
                      <a:txBody>
                        <a:bodyPr/>
                        <a:lstStyle/>
                        <a:p>
                          <a:pPr algn="l"/>
                          <a:r>
                            <a:rPr lang="en-US"/>
                            <a:t>Acceptance Limits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158203" t="-148889" r="-387891" b="-345185"/>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199698" t="-148889" r="-200000" b="-345185"/>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300606" t="-148889" r="-100606" b="-345185"/>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400606" t="-148889" r="-606" b="-345185"/>
                          </a:stretch>
                        </a:blipFill>
                      </a:tcPr>
                    </a:tc>
                    <a:extLst>
                      <a:ext uri="{0D108BD9-81ED-4DB2-BD59-A6C34878D82A}">
                        <a16:rowId xmlns:a16="http://schemas.microsoft.com/office/drawing/2014/main" val="2903056938"/>
                      </a:ext>
                    </a:extLst>
                  </a:tr>
                  <a:tr h="386969">
                    <a:tc>
                      <a:txBody>
                        <a:bodyPr/>
                        <a:lstStyle/>
                        <a:p>
                          <a:pPr algn="l"/>
                          <a:r>
                            <a:rPr lang="en-US"/>
                            <a:t>Product Mean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158203" t="-525000" r="-387891" b="-628125"/>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199698" t="-525000" r="-200000" b="-628125"/>
                          </a:stretch>
                        </a:blipFill>
                      </a:tcPr>
                    </a:tc>
                    <a:tc>
                      <a:txBody>
                        <a:bodyPr/>
                        <a:lstStyle/>
                        <a:p>
                          <a:pPr algn="l"/>
                          <a:r>
                            <a:rPr lang="en-US"/>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41195438"/>
                      </a:ext>
                    </a:extLst>
                  </a:tr>
                  <a:tr h="386969">
                    <a:tc>
                      <a:txBody>
                        <a:bodyPr/>
                        <a:lstStyle/>
                        <a:p>
                          <a:pPr algn="l"/>
                          <a:r>
                            <a:rPr lang="en-US"/>
                            <a:t>Product Std. dev.</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158203" t="-634921" r="-387891" b="-538095"/>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199698" t="-634921" r="-200000" b="-538095"/>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300606" t="-634921" r="-100606" b="-538095"/>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400606" t="-634921" r="-606" b="-538095"/>
                          </a:stretch>
                        </a:blipFill>
                      </a:tcPr>
                    </a:tc>
                    <a:extLst>
                      <a:ext uri="{0D108BD9-81ED-4DB2-BD59-A6C34878D82A}">
                        <a16:rowId xmlns:a16="http://schemas.microsoft.com/office/drawing/2014/main" val="2124883348"/>
                      </a:ext>
                    </a:extLst>
                  </a:tr>
                  <a:tr h="914400">
                    <a:tc>
                      <a:txBody>
                        <a:bodyPr/>
                        <a:lstStyle/>
                        <a:p>
                          <a:pPr algn="l"/>
                          <a:r>
                            <a:rPr lang="en-US"/>
                            <a:t>Measurement Std. dev.</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158203" t="-306623" r="-387891" b="-124503"/>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199698" t="-306623" r="-200000" b="-124503"/>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300606" t="-306623" r="-100606" b="-124503"/>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400606" t="-306623" r="-606" b="-124503"/>
                          </a:stretch>
                        </a:blipFill>
                      </a:tcPr>
                    </a:tc>
                    <a:extLst>
                      <a:ext uri="{0D108BD9-81ED-4DB2-BD59-A6C34878D82A}">
                        <a16:rowId xmlns:a16="http://schemas.microsoft.com/office/drawing/2014/main" val="3760679971"/>
                      </a:ext>
                    </a:extLst>
                  </a:tr>
                  <a:tr h="1097280">
                    <a:tc>
                      <a:txBody>
                        <a:bodyPr/>
                        <a:lstStyle/>
                        <a:p>
                          <a:pPr algn="l"/>
                          <a:r>
                            <a:rPr lang="en-US"/>
                            <a:t>TUR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158203" t="-341111" r="-387891" b="-4444"/>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199698" t="-341111" r="-200000" b="-4444"/>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300606" t="-341111" r="-100606" b="-4444"/>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400606" t="-341111" r="-606" b="-4444"/>
                          </a:stretch>
                        </a:blipFill>
                      </a:tcPr>
                    </a:tc>
                    <a:extLst>
                      <a:ext uri="{0D108BD9-81ED-4DB2-BD59-A6C34878D82A}">
                        <a16:rowId xmlns:a16="http://schemas.microsoft.com/office/drawing/2014/main" val="2568515047"/>
                      </a:ext>
                    </a:extLst>
                  </a:tr>
                </a:tbl>
              </a:graphicData>
            </a:graphic>
          </p:graphicFrame>
        </mc:Fallback>
      </mc:AlternateContent>
    </p:spTree>
    <p:extLst>
      <p:ext uri="{BB962C8B-B14F-4D97-AF65-F5344CB8AC3E}">
        <p14:creationId xmlns:p14="http://schemas.microsoft.com/office/powerpoint/2010/main" val="6907235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94F2F1-B34D-4C0C-B31C-E46F431433D7}"/>
              </a:ext>
            </a:extLst>
          </p:cNvPr>
          <p:cNvSpPr>
            <a:spLocks noGrp="1"/>
          </p:cNvSpPr>
          <p:nvPr>
            <p:ph type="ctrTitle"/>
          </p:nvPr>
        </p:nvSpPr>
        <p:spPr>
          <a:xfrm>
            <a:off x="931985" y="2919047"/>
            <a:ext cx="5948500" cy="1767254"/>
          </a:xfrm>
        </p:spPr>
        <p:txBody>
          <a:bodyPr/>
          <a:lstStyle/>
          <a:p>
            <a:r>
              <a:rPr lang="en-US"/>
              <a:t>Appendix B</a:t>
            </a:r>
            <a:br>
              <a:rPr lang="en-US"/>
            </a:br>
            <a:r>
              <a:rPr lang="en-US"/>
              <a:t>Additional Considerations</a:t>
            </a:r>
          </a:p>
        </p:txBody>
      </p:sp>
      <p:sp>
        <p:nvSpPr>
          <p:cNvPr id="3" name="Rectangle 2">
            <a:extLst>
              <a:ext uri="{FF2B5EF4-FFF2-40B4-BE49-F238E27FC236}">
                <a16:creationId xmlns:a16="http://schemas.microsoft.com/office/drawing/2014/main" id="{723CFDC7-6D9E-477C-B6CA-10BC800C246C}"/>
              </a:ext>
            </a:extLst>
          </p:cNvPr>
          <p:cNvSpPr/>
          <p:nvPr/>
        </p:nvSpPr>
        <p:spPr>
          <a:xfrm>
            <a:off x="1812320" y="5657751"/>
            <a:ext cx="6862776" cy="369332"/>
          </a:xfrm>
          <a:prstGeom prst="rect">
            <a:avLst/>
          </a:prstGeom>
        </p:spPr>
        <p:txBody>
          <a:bodyPr wrap="none">
            <a:spAutoFit/>
          </a:bodyPr>
          <a:lstStyle/>
          <a:p>
            <a:r>
              <a:rPr lang="en-US">
                <a:solidFill>
                  <a:schemeClr val="bg1"/>
                </a:solidFill>
                <a:latin typeface="Open Sans" panose="020B0606030504020204" pitchFamily="34" charset="0"/>
                <a:ea typeface="Open Sans" panose="020B0606030504020204" pitchFamily="34" charset="0"/>
                <a:cs typeface="Open Sans" panose="020B0606030504020204" pitchFamily="34" charset="0"/>
              </a:rPr>
              <a:t>Potentially useful stuff we don’t have time for in a 4-hour class</a:t>
            </a:r>
          </a:p>
        </p:txBody>
      </p:sp>
    </p:spTree>
    <p:extLst>
      <p:ext uri="{BB962C8B-B14F-4D97-AF65-F5344CB8AC3E}">
        <p14:creationId xmlns:p14="http://schemas.microsoft.com/office/powerpoint/2010/main" val="21423397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3335E5-35CC-4142-92EC-E12F32A5BEC5}"/>
              </a:ext>
            </a:extLst>
          </p:cNvPr>
          <p:cNvSpPr>
            <a:spLocks noGrp="1"/>
          </p:cNvSpPr>
          <p:nvPr>
            <p:ph type="title"/>
          </p:nvPr>
        </p:nvSpPr>
        <p:spPr/>
        <p:txBody>
          <a:bodyPr/>
          <a:lstStyle/>
          <a:p>
            <a:r>
              <a:rPr lang="en-US"/>
              <a:t>Probability of Conformance using Microsoft Excel </a:t>
            </a:r>
          </a:p>
        </p:txBody>
      </p:sp>
      <p:sp>
        <p:nvSpPr>
          <p:cNvPr id="3" name="Slide Number Placeholder 2">
            <a:extLst>
              <a:ext uri="{FF2B5EF4-FFF2-40B4-BE49-F238E27FC236}">
                <a16:creationId xmlns:a16="http://schemas.microsoft.com/office/drawing/2014/main" id="{94C1C365-61F2-4263-B183-DAC686680E6D}"/>
              </a:ext>
            </a:extLst>
          </p:cNvPr>
          <p:cNvSpPr>
            <a:spLocks noGrp="1"/>
          </p:cNvSpPr>
          <p:nvPr>
            <p:ph type="sldNum" sz="quarter" idx="10"/>
          </p:nvPr>
        </p:nvSpPr>
        <p:spPr/>
        <p:txBody>
          <a:bodyPr/>
          <a:lstStyle/>
          <a:p>
            <a:fld id="{4FAB73BC-B049-4115-A692-8D63A059BFB8}" type="slidenum">
              <a:rPr lang="en-US" smtClean="0"/>
              <a:pPr/>
              <a:t>116</a:t>
            </a:fld>
            <a:endParaRPr lang="en-US"/>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A1197B77-15CB-4801-A3D3-AD2AB77D6D6C}"/>
                  </a:ext>
                </a:extLst>
              </p:cNvPr>
              <p:cNvSpPr>
                <a:spLocks noGrp="1"/>
              </p:cNvSpPr>
              <p:nvPr>
                <p:ph sz="quarter" idx="11"/>
              </p:nvPr>
            </p:nvSpPr>
            <p:spPr/>
            <p:txBody>
              <a:bodyPr/>
              <a:lstStyle/>
              <a:p>
                <a:r>
                  <a:rPr lang="en-US"/>
                  <a:t>Excel formula </a:t>
                </a:r>
                <a:r>
                  <a:rPr lang="en-US">
                    <a:solidFill>
                      <a:schemeClr val="tx2"/>
                    </a:solidFill>
                  </a:rPr>
                  <a:t>NORM.DIST </a:t>
                </a:r>
                <a:r>
                  <a:rPr lang="en-US"/>
                  <a:t>computes the normal PDF.</a:t>
                </a:r>
              </a:p>
              <a:p>
                <a:r>
                  <a:rPr lang="en-US"/>
                  <a:t>One-sided (maximum) limit:</a:t>
                </a:r>
              </a:p>
              <a:p>
                <a:pPr marL="342900" indent="-342900">
                  <a:buFont typeface="Arial" panose="020B0604020202020204" pitchFamily="34" charset="0"/>
                  <a:buChar char="•"/>
                </a:pP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𝑝</m:t>
                        </m:r>
                      </m:e>
                      <m:sub>
                        <m:r>
                          <a:rPr lang="en-US" i="1" dirty="0">
                            <a:latin typeface="Cambria Math" panose="02040503050406030204" pitchFamily="18" charset="0"/>
                          </a:rPr>
                          <m:t>𝑐</m:t>
                        </m:r>
                      </m:sub>
                    </m:sSub>
                    <m:r>
                      <a:rPr lang="en-US" i="1" dirty="0">
                        <a:latin typeface="Cambria Math" panose="02040503050406030204" pitchFamily="18" charset="0"/>
                      </a:rPr>
                      <m:t> </m:t>
                    </m:r>
                  </m:oMath>
                </a14:m>
                <a:r>
                  <a:rPr lang="en-US"/>
                  <a:t>= </a:t>
                </a:r>
                <a:r>
                  <a:rPr lang="en-US">
                    <a:solidFill>
                      <a:schemeClr val="tx2"/>
                    </a:solidFill>
                  </a:rPr>
                  <a:t>NORM.DIST(TU, y, um, TRUE)  </a:t>
                </a:r>
                <a:r>
                  <a:rPr lang="en-US">
                    <a:sym typeface="Wingdings" panose="05000000000000000000" pitchFamily="2" charset="2"/>
                  </a:rPr>
                  <a:t></a:t>
                </a:r>
                <a:r>
                  <a:rPr lang="en-US"/>
                  <a:t> probability of conformance (integrate below TU)</a:t>
                </a:r>
              </a:p>
              <a:p>
                <a:endParaRPr lang="en-US"/>
              </a:p>
              <a:p>
                <a:r>
                  <a:rPr lang="en-US"/>
                  <a:t>Two-sided limit:</a:t>
                </a:r>
              </a:p>
              <a:p>
                <a:pPr marL="342900" indent="-342900">
                  <a:buFont typeface="Arial" panose="020B0604020202020204" pitchFamily="34" charset="0"/>
                  <a:buChar char="•"/>
                </a:pP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𝑝</m:t>
                        </m:r>
                      </m:e>
                      <m:sub>
                        <m:r>
                          <a:rPr lang="en-US" i="1" dirty="0" smtClean="0">
                            <a:latin typeface="Cambria Math" panose="02040503050406030204" pitchFamily="18" charset="0"/>
                          </a:rPr>
                          <m:t>𝑐</m:t>
                        </m:r>
                      </m:sub>
                    </m:sSub>
                    <m:r>
                      <a:rPr lang="en-US" i="1" dirty="0" smtClean="0">
                        <a:latin typeface="Cambria Math" panose="02040503050406030204" pitchFamily="18" charset="0"/>
                      </a:rPr>
                      <m:t> </m:t>
                    </m:r>
                  </m:oMath>
                </a14:m>
                <a:r>
                  <a:rPr lang="en-US"/>
                  <a:t>= </a:t>
                </a:r>
                <a:r>
                  <a:rPr lang="en-US">
                    <a:solidFill>
                      <a:schemeClr val="tx2"/>
                    </a:solidFill>
                  </a:rPr>
                  <a:t>NORM.DIST(TU, y, um, TRUE) – NORM.DIST(TL, y, um, TRUE)</a:t>
                </a:r>
              </a:p>
              <a:p>
                <a:endParaRPr lang="en-US"/>
              </a:p>
              <a:p>
                <a:r>
                  <a:rPr lang="en-US"/>
                  <a:t>The TRUE parameter tells it to compute the cumulative PDF (which does the integral)</a:t>
                </a:r>
              </a:p>
              <a:p>
                <a:endParaRPr lang="en-US"/>
              </a:p>
            </p:txBody>
          </p:sp>
        </mc:Choice>
        <mc:Fallback xmlns="">
          <p:sp>
            <p:nvSpPr>
              <p:cNvPr id="4" name="Content Placeholder 3">
                <a:extLst>
                  <a:ext uri="{FF2B5EF4-FFF2-40B4-BE49-F238E27FC236}">
                    <a16:creationId xmlns:a16="http://schemas.microsoft.com/office/drawing/2014/main" id="{A1197B77-15CB-4801-A3D3-AD2AB77D6D6C}"/>
                  </a:ext>
                </a:extLst>
              </p:cNvPr>
              <p:cNvSpPr>
                <a:spLocks noGrp="1" noRot="1" noChangeAspect="1" noMove="1" noResize="1" noEditPoints="1" noAdjustHandles="1" noChangeArrowheads="1" noChangeShapeType="1" noTextEdit="1"/>
              </p:cNvSpPr>
              <p:nvPr>
                <p:ph sz="quarter" idx="11"/>
              </p:nvPr>
            </p:nvSpPr>
            <p:spPr>
              <a:blipFill>
                <a:blip r:embed="rId2"/>
                <a:stretch>
                  <a:fillRect l="-1379" t="-1321"/>
                </a:stretch>
              </a:blipFill>
            </p:spPr>
            <p:txBody>
              <a:bodyPr/>
              <a:lstStyle/>
              <a:p>
                <a:r>
                  <a:rPr lang="en-US">
                    <a:noFill/>
                  </a:rPr>
                  <a:t> </a:t>
                </a:r>
              </a:p>
            </p:txBody>
          </p:sp>
        </mc:Fallback>
      </mc:AlternateContent>
      <p:grpSp>
        <p:nvGrpSpPr>
          <p:cNvPr id="5" name="Group 4">
            <a:extLst>
              <a:ext uri="{FF2B5EF4-FFF2-40B4-BE49-F238E27FC236}">
                <a16:creationId xmlns:a16="http://schemas.microsoft.com/office/drawing/2014/main" id="{5867FE61-7D96-4EB6-8022-5A9FFFD37C9C}"/>
              </a:ext>
            </a:extLst>
          </p:cNvPr>
          <p:cNvGrpSpPr/>
          <p:nvPr/>
        </p:nvGrpSpPr>
        <p:grpSpPr>
          <a:xfrm>
            <a:off x="3701954" y="4620300"/>
            <a:ext cx="4475400" cy="2237700"/>
            <a:chOff x="6403521" y="2729939"/>
            <a:chExt cx="5486400" cy="2743200"/>
          </a:xfrm>
        </p:grpSpPr>
        <p:pic>
          <p:nvPicPr>
            <p:cNvPr id="6" name="Graphic 5">
              <a:extLst>
                <a:ext uri="{FF2B5EF4-FFF2-40B4-BE49-F238E27FC236}">
                  <a16:creationId xmlns:a16="http://schemas.microsoft.com/office/drawing/2014/main" id="{84432267-CD2E-4AFE-B89B-126187F834B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403521" y="2729939"/>
              <a:ext cx="5486400" cy="2743200"/>
            </a:xfrm>
            <a:prstGeom prst="rect">
              <a:avLst/>
            </a:prstGeom>
          </p:spPr>
        </p:pic>
        <p:sp>
          <p:nvSpPr>
            <p:cNvPr id="7" name="TextBox 6">
              <a:extLst>
                <a:ext uri="{FF2B5EF4-FFF2-40B4-BE49-F238E27FC236}">
                  <a16:creationId xmlns:a16="http://schemas.microsoft.com/office/drawing/2014/main" id="{CCACC5BE-DA15-410C-9806-77A9AC2043C0}"/>
                </a:ext>
              </a:extLst>
            </p:cNvPr>
            <p:cNvSpPr txBox="1"/>
            <p:nvPr/>
          </p:nvSpPr>
          <p:spPr>
            <a:xfrm>
              <a:off x="11099202" y="3350647"/>
              <a:ext cx="260008" cy="276999"/>
            </a:xfrm>
            <a:prstGeom prst="rect">
              <a:avLst/>
            </a:prstGeom>
            <a:noFill/>
          </p:spPr>
          <p:txBody>
            <a:bodyPr wrap="none" rtlCol="0">
              <a:spAutoFit/>
            </a:bodyPr>
            <a:lstStyle/>
            <a:p>
              <a:r>
                <a:rPr lang="en-US" sz="1200"/>
                <a:t>y</a:t>
              </a:r>
            </a:p>
          </p:txBody>
        </p:sp>
        <p:sp>
          <p:nvSpPr>
            <p:cNvPr id="8" name="TextBox 7">
              <a:extLst>
                <a:ext uri="{FF2B5EF4-FFF2-40B4-BE49-F238E27FC236}">
                  <a16:creationId xmlns:a16="http://schemas.microsoft.com/office/drawing/2014/main" id="{6DEA4B2A-D0E8-4BAD-9651-44CB5CA0EF44}"/>
                </a:ext>
              </a:extLst>
            </p:cNvPr>
            <p:cNvSpPr txBox="1"/>
            <p:nvPr/>
          </p:nvSpPr>
          <p:spPr>
            <a:xfrm>
              <a:off x="11050311" y="4381135"/>
              <a:ext cx="357790" cy="276999"/>
            </a:xfrm>
            <a:prstGeom prst="rect">
              <a:avLst/>
            </a:prstGeom>
            <a:noFill/>
          </p:spPr>
          <p:txBody>
            <a:bodyPr wrap="none" rtlCol="0">
              <a:spAutoFit/>
            </a:bodyPr>
            <a:lstStyle/>
            <a:p>
              <a:r>
                <a:rPr lang="en-US" sz="1200"/>
                <a:t>u</a:t>
              </a:r>
              <a:r>
                <a:rPr lang="en-US" sz="1200" baseline="-25000"/>
                <a:t>m</a:t>
              </a:r>
            </a:p>
          </p:txBody>
        </p:sp>
        <p:cxnSp>
          <p:nvCxnSpPr>
            <p:cNvPr id="9" name="Straight Arrow Connector 8">
              <a:extLst>
                <a:ext uri="{FF2B5EF4-FFF2-40B4-BE49-F238E27FC236}">
                  <a16:creationId xmlns:a16="http://schemas.microsoft.com/office/drawing/2014/main" id="{D7022B15-C030-4818-8533-CFC74A954448}"/>
                </a:ext>
              </a:extLst>
            </p:cNvPr>
            <p:cNvCxnSpPr/>
            <p:nvPr/>
          </p:nvCxnSpPr>
          <p:spPr>
            <a:xfrm>
              <a:off x="11050311" y="4381135"/>
              <a:ext cx="357790"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5F75FADD-D7D7-479D-B9DB-F79F9A7A7962}"/>
                </a:ext>
              </a:extLst>
            </p:cNvPr>
            <p:cNvSpPr txBox="1"/>
            <p:nvPr/>
          </p:nvSpPr>
          <p:spPr>
            <a:xfrm>
              <a:off x="6583461" y="2729939"/>
              <a:ext cx="325730" cy="276999"/>
            </a:xfrm>
            <a:prstGeom prst="rect">
              <a:avLst/>
            </a:prstGeom>
            <a:noFill/>
          </p:spPr>
          <p:txBody>
            <a:bodyPr wrap="none" rtlCol="0">
              <a:spAutoFit/>
            </a:bodyPr>
            <a:lstStyle/>
            <a:p>
              <a:r>
                <a:rPr lang="en-US" sz="1200"/>
                <a:t>T</a:t>
              </a:r>
              <a:r>
                <a:rPr lang="en-US" sz="1200" baseline="-25000"/>
                <a:t>L</a:t>
              </a:r>
            </a:p>
          </p:txBody>
        </p:sp>
        <p:sp>
          <p:nvSpPr>
            <p:cNvPr id="11" name="TextBox 10">
              <a:extLst>
                <a:ext uri="{FF2B5EF4-FFF2-40B4-BE49-F238E27FC236}">
                  <a16:creationId xmlns:a16="http://schemas.microsoft.com/office/drawing/2014/main" id="{CD73B78C-6AE9-4436-A361-88D5AA1C2A22}"/>
                </a:ext>
              </a:extLst>
            </p:cNvPr>
            <p:cNvSpPr txBox="1"/>
            <p:nvPr/>
          </p:nvSpPr>
          <p:spPr>
            <a:xfrm>
              <a:off x="11378610" y="2729939"/>
              <a:ext cx="341760" cy="276999"/>
            </a:xfrm>
            <a:prstGeom prst="rect">
              <a:avLst/>
            </a:prstGeom>
            <a:noFill/>
          </p:spPr>
          <p:txBody>
            <a:bodyPr wrap="none" rtlCol="0">
              <a:spAutoFit/>
            </a:bodyPr>
            <a:lstStyle/>
            <a:p>
              <a:r>
                <a:rPr lang="en-US" sz="1200"/>
                <a:t>T</a:t>
              </a:r>
              <a:r>
                <a:rPr lang="en-US" sz="1200" baseline="-25000"/>
                <a:t>U</a:t>
              </a:r>
            </a:p>
          </p:txBody>
        </p:sp>
      </p:grpSp>
    </p:spTree>
    <p:extLst>
      <p:ext uri="{BB962C8B-B14F-4D97-AF65-F5344CB8AC3E}">
        <p14:creationId xmlns:p14="http://schemas.microsoft.com/office/powerpoint/2010/main" val="777578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8F7EFA-CE85-4498-999E-76632E79BD14}"/>
              </a:ext>
            </a:extLst>
          </p:cNvPr>
          <p:cNvSpPr>
            <a:spLocks noGrp="1"/>
          </p:cNvSpPr>
          <p:nvPr>
            <p:ph type="title"/>
          </p:nvPr>
        </p:nvSpPr>
        <p:spPr/>
        <p:txBody>
          <a:bodyPr/>
          <a:lstStyle/>
          <a:p>
            <a:r>
              <a:rPr lang="en-US"/>
              <a:t>Process Capability Index </a:t>
            </a:r>
            <a:r>
              <a:rPr lang="en-US" err="1"/>
              <a:t>C</a:t>
            </a:r>
            <a:r>
              <a:rPr lang="en-US" baseline="-25000" err="1"/>
              <a:t>pk</a:t>
            </a:r>
            <a:endParaRPr lang="en-US"/>
          </a:p>
        </p:txBody>
      </p:sp>
      <p:sp>
        <p:nvSpPr>
          <p:cNvPr id="3" name="Slide Number Placeholder 2">
            <a:extLst>
              <a:ext uri="{FF2B5EF4-FFF2-40B4-BE49-F238E27FC236}">
                <a16:creationId xmlns:a16="http://schemas.microsoft.com/office/drawing/2014/main" id="{7F3A8C17-2DA6-4858-A931-29BC2FE22678}"/>
              </a:ext>
            </a:extLst>
          </p:cNvPr>
          <p:cNvSpPr>
            <a:spLocks noGrp="1"/>
          </p:cNvSpPr>
          <p:nvPr>
            <p:ph type="sldNum" sz="quarter" idx="10"/>
          </p:nvPr>
        </p:nvSpPr>
        <p:spPr/>
        <p:txBody>
          <a:bodyPr/>
          <a:lstStyle/>
          <a:p>
            <a:fld id="{4FAB73BC-B049-4115-A692-8D63A059BFB8}" type="slidenum">
              <a:rPr lang="en-US" smtClean="0"/>
              <a:pPr/>
              <a:t>117</a:t>
            </a:fld>
            <a:endParaRPr lang="en-US"/>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5F22163E-8DD3-4A28-BF10-4D7B28C9B4E8}"/>
                  </a:ext>
                </a:extLst>
              </p:cNvPr>
              <p:cNvSpPr>
                <a:spLocks noGrp="1"/>
              </p:cNvSpPr>
              <p:nvPr>
                <p:ph sz="quarter" idx="11"/>
              </p:nvPr>
            </p:nvSpPr>
            <p:spPr/>
            <p:txBody>
              <a:bodyPr/>
              <a:lstStyle/>
              <a:p>
                <a:r>
                  <a:rPr lang="en-US"/>
                  <a:t>Metric used to describe quality of process distribution (observed mean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𝑦</m:t>
                        </m:r>
                      </m:e>
                      <m:sub>
                        <m:r>
                          <a:rPr lang="en-US" i="1">
                            <a:latin typeface="Cambria Math" panose="02040503050406030204" pitchFamily="18" charset="0"/>
                            <a:ea typeface="Cambria Math" panose="02040503050406030204" pitchFamily="18" charset="0"/>
                          </a:rPr>
                          <m:t>0</m:t>
                        </m:r>
                      </m:sub>
                    </m:sSub>
                  </m:oMath>
                </a14:m>
                <a:r>
                  <a:rPr lang="en-US"/>
                  <a:t> and </a:t>
                </a:r>
                <a:r>
                  <a:rPr lang="en-US" err="1"/>
                  <a:t>std.dev</a:t>
                </a:r>
                <a:r>
                  <a:rPr lang="en-US"/>
                  <a:t>.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𝑢</m:t>
                        </m:r>
                      </m:e>
                      <m:sub>
                        <m:r>
                          <a:rPr lang="en-US" i="1">
                            <a:latin typeface="Cambria Math" panose="02040503050406030204" pitchFamily="18" charset="0"/>
                            <a:ea typeface="Cambria Math" panose="02040503050406030204" pitchFamily="18" charset="0"/>
                          </a:rPr>
                          <m:t>0</m:t>
                        </m:r>
                      </m:sub>
                    </m:sSub>
                    <m:r>
                      <a:rPr lang="en-US">
                        <a:latin typeface="Cambria Math" panose="02040503050406030204" pitchFamily="18" charset="0"/>
                        <a:ea typeface="Cambria Math" panose="02040503050406030204" pitchFamily="18" charset="0"/>
                      </a:rPr>
                      <m:t>)</m:t>
                    </m:r>
                  </m:oMath>
                </a14:m>
                <a:r>
                  <a:rPr lang="en-US"/>
                  <a:t>. Related to </a:t>
                </a:r>
                <a14:m>
                  <m:oMath xmlns:m="http://schemas.openxmlformats.org/officeDocument/2006/math">
                    <m:r>
                      <a:rPr lang="en-US" i="1" dirty="0">
                        <a:latin typeface="Cambria Math" panose="02040503050406030204" pitchFamily="18" charset="0"/>
                      </a:rPr>
                      <m:t>𝑖𝑡𝑝</m:t>
                    </m:r>
                  </m:oMath>
                </a14:m>
                <a:r>
                  <a:rPr lang="en-US"/>
                  <a:t>. Measurement uncertainty is not considered.</a:t>
                </a:r>
              </a:p>
              <a:p>
                <a:r>
                  <a:rPr lang="en-US"/>
                  <a:t>If </a:t>
                </a:r>
                <a:r>
                  <a:rPr lang="en-US" err="1"/>
                  <a:t>C</a:t>
                </a:r>
                <a:r>
                  <a:rPr lang="en-US" baseline="-25000" err="1"/>
                  <a:t>pk</a:t>
                </a:r>
                <a:r>
                  <a:rPr lang="en-US"/>
                  <a:t> is high enough, risk is minimal regardless of measurement uncertainty</a:t>
                </a:r>
              </a:p>
              <a:p>
                <a:endParaRPr lang="en-US" i="1">
                  <a:latin typeface="Cambria Math" panose="02040503050406030204" pitchFamily="18" charset="0"/>
                </a:endParaRPr>
              </a:p>
              <a:p>
                <a:pPr marL="342900" indent="-342900">
                  <a:buFont typeface="Arial" panose="020B0604020202020204" pitchFamily="34" charset="0"/>
                  <a:buChar char="•"/>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𝑝𝑘</m:t>
                        </m:r>
                      </m:sub>
                    </m:sSub>
                    <m:r>
                      <a:rPr lang="en-US" i="1">
                        <a:latin typeface="Cambria Math" panose="02040503050406030204" pitchFamily="18" charset="0"/>
                      </a:rPr>
                      <m:t>=</m:t>
                    </m:r>
                    <m:r>
                      <m:rPr>
                        <m:sty m:val="p"/>
                      </m:rPr>
                      <a:rPr lang="en-US">
                        <a:latin typeface="Cambria Math" panose="02040503050406030204" pitchFamily="18" charset="0"/>
                      </a:rPr>
                      <m:t>min</m:t>
                    </m:r>
                    <m:r>
                      <a:rPr lang="en-US" i="1">
                        <a:latin typeface="Cambria Math" panose="02040503050406030204" pitchFamily="18" charset="0"/>
                      </a:rPr>
                      <m:t>⁡</m:t>
                    </m:r>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𝑈</m:t>
                                </m:r>
                              </m:sub>
                            </m:sSub>
                            <m:r>
                              <a:rPr lang="en-US" i="1">
                                <a:latin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𝑦</m:t>
                                </m:r>
                              </m:e>
                              <m:sub>
                                <m:r>
                                  <a:rPr lang="en-US" i="1">
                                    <a:latin typeface="Cambria Math" panose="02040503050406030204" pitchFamily="18" charset="0"/>
                                    <a:ea typeface="Cambria Math" panose="02040503050406030204" pitchFamily="18" charset="0"/>
                                  </a:rPr>
                                  <m:t>0</m:t>
                                </m:r>
                              </m:sub>
                            </m:sSub>
                          </m:num>
                          <m:den>
                            <m:r>
                              <a:rPr lang="en-US" i="1">
                                <a:latin typeface="Cambria Math" panose="02040503050406030204" pitchFamily="18" charset="0"/>
                              </a:rPr>
                              <m:t>3</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𝑢</m:t>
                                </m:r>
                              </m:e>
                              <m:sub>
                                <m:r>
                                  <a:rPr lang="en-US" i="1">
                                    <a:latin typeface="Cambria Math" panose="02040503050406030204" pitchFamily="18" charset="0"/>
                                    <a:ea typeface="Cambria Math" panose="02040503050406030204" pitchFamily="18" charset="0"/>
                                  </a:rPr>
                                  <m:t>0</m:t>
                                </m:r>
                              </m:sub>
                            </m:sSub>
                          </m:den>
                        </m:f>
                        <m:r>
                          <a:rPr lang="en-US" i="1">
                            <a:latin typeface="Cambria Math" panose="02040503050406030204" pitchFamily="18" charset="0"/>
                          </a:rPr>
                          <m:t>, </m:t>
                        </m:r>
                        <m:f>
                          <m:fPr>
                            <m:ctrlPr>
                              <a:rPr lang="en-US" i="1">
                                <a:latin typeface="Cambria Math" panose="02040503050406030204" pitchFamily="18" charset="0"/>
                              </a:rPr>
                            </m:ctrlPr>
                          </m:fPr>
                          <m:num>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𝑦</m:t>
                                </m:r>
                              </m:e>
                              <m:sub>
                                <m:r>
                                  <a:rPr lang="en-US" i="1">
                                    <a:latin typeface="Cambria Math" panose="02040503050406030204" pitchFamily="18" charset="0"/>
                                    <a:ea typeface="Cambria Math" panose="02040503050406030204" pitchFamily="18" charset="0"/>
                                  </a:rPr>
                                  <m:t>0</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𝑇</m:t>
                                </m:r>
                              </m:e>
                              <m:sub>
                                <m:r>
                                  <a:rPr lang="en-US" i="1">
                                    <a:latin typeface="Cambria Math" panose="02040503050406030204" pitchFamily="18" charset="0"/>
                                    <a:ea typeface="Cambria Math" panose="02040503050406030204" pitchFamily="18" charset="0"/>
                                  </a:rPr>
                                  <m:t>𝐿</m:t>
                                </m:r>
                              </m:sub>
                            </m:sSub>
                          </m:num>
                          <m:den>
                            <m:r>
                              <a:rPr lang="en-US" i="1">
                                <a:latin typeface="Cambria Math" panose="02040503050406030204" pitchFamily="18" charset="0"/>
                              </a:rPr>
                              <m:t>3</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𝑢</m:t>
                                </m:r>
                              </m:e>
                              <m:sub>
                                <m:r>
                                  <a:rPr lang="en-US" i="1">
                                    <a:latin typeface="Cambria Math" panose="02040503050406030204" pitchFamily="18" charset="0"/>
                                    <a:ea typeface="Cambria Math" panose="02040503050406030204" pitchFamily="18" charset="0"/>
                                  </a:rPr>
                                  <m:t>0</m:t>
                                </m:r>
                              </m:sub>
                            </m:sSub>
                          </m:den>
                        </m:f>
                      </m:e>
                    </m:d>
                  </m:oMath>
                </a14:m>
                <a:endParaRPr lang="en-US"/>
              </a:p>
              <a:p>
                <a:endParaRPr lang="en-US"/>
              </a:p>
            </p:txBody>
          </p:sp>
        </mc:Choice>
        <mc:Fallback xmlns="">
          <p:sp>
            <p:nvSpPr>
              <p:cNvPr id="4" name="Content Placeholder 3">
                <a:extLst>
                  <a:ext uri="{FF2B5EF4-FFF2-40B4-BE49-F238E27FC236}">
                    <a16:creationId xmlns:a16="http://schemas.microsoft.com/office/drawing/2014/main" id="{5F22163E-8DD3-4A28-BF10-4D7B28C9B4E8}"/>
                  </a:ext>
                </a:extLst>
              </p:cNvPr>
              <p:cNvSpPr>
                <a:spLocks noGrp="1" noRot="1" noChangeAspect="1" noMove="1" noResize="1" noEditPoints="1" noAdjustHandles="1" noChangeArrowheads="1" noChangeShapeType="1" noTextEdit="1"/>
              </p:cNvSpPr>
              <p:nvPr>
                <p:ph sz="quarter" idx="11"/>
              </p:nvPr>
            </p:nvSpPr>
            <p:spPr>
              <a:blipFill>
                <a:blip r:embed="rId2"/>
                <a:stretch>
                  <a:fillRect l="-1379" t="-1321"/>
                </a:stretch>
              </a:blipFill>
            </p:spPr>
            <p:txBody>
              <a:bodyPr/>
              <a:lstStyle/>
              <a:p>
                <a:r>
                  <a:rPr lang="en-US">
                    <a:noFill/>
                  </a:rPr>
                  <a:t> </a:t>
                </a:r>
              </a:p>
            </p:txBody>
          </p:sp>
        </mc:Fallback>
      </mc:AlternateContent>
      <p:graphicFrame>
        <p:nvGraphicFramePr>
          <p:cNvPr id="5" name="Table 4">
            <a:extLst>
              <a:ext uri="{FF2B5EF4-FFF2-40B4-BE49-F238E27FC236}">
                <a16:creationId xmlns:a16="http://schemas.microsoft.com/office/drawing/2014/main" id="{C14BCBEB-4E89-4C7D-BABD-4CA2FF63A759}"/>
              </a:ext>
            </a:extLst>
          </p:cNvPr>
          <p:cNvGraphicFramePr>
            <a:graphicFrameLocks noGrp="1"/>
          </p:cNvGraphicFramePr>
          <p:nvPr/>
        </p:nvGraphicFramePr>
        <p:xfrm>
          <a:off x="495300" y="3875507"/>
          <a:ext cx="4031730" cy="2595880"/>
        </p:xfrm>
        <a:graphic>
          <a:graphicData uri="http://schemas.openxmlformats.org/drawingml/2006/table">
            <a:tbl>
              <a:tblPr firstRow="1" bandRow="1">
                <a:tableStyleId>{6E25E649-3F16-4E02-A733-19D2CDBF48F0}</a:tableStyleId>
              </a:tblPr>
              <a:tblGrid>
                <a:gridCol w="1043758">
                  <a:extLst>
                    <a:ext uri="{9D8B030D-6E8A-4147-A177-3AD203B41FA5}">
                      <a16:colId xmlns:a16="http://schemas.microsoft.com/office/drawing/2014/main" val="1956040831"/>
                    </a:ext>
                  </a:extLst>
                </a:gridCol>
                <a:gridCol w="1425714">
                  <a:extLst>
                    <a:ext uri="{9D8B030D-6E8A-4147-A177-3AD203B41FA5}">
                      <a16:colId xmlns:a16="http://schemas.microsoft.com/office/drawing/2014/main" val="2640173711"/>
                    </a:ext>
                  </a:extLst>
                </a:gridCol>
                <a:gridCol w="1562258">
                  <a:extLst>
                    <a:ext uri="{9D8B030D-6E8A-4147-A177-3AD203B41FA5}">
                      <a16:colId xmlns:a16="http://schemas.microsoft.com/office/drawing/2014/main" val="2656167071"/>
                    </a:ext>
                  </a:extLst>
                </a:gridCol>
              </a:tblGrid>
              <a:tr h="370840">
                <a:tc>
                  <a:txBody>
                    <a:bodyPr/>
                    <a:lstStyle/>
                    <a:p>
                      <a:r>
                        <a:rPr lang="en-US" sz="1400" err="1">
                          <a:latin typeface="Open Sans" panose="020B0606030504020204" pitchFamily="34" charset="0"/>
                          <a:ea typeface="Open Sans" panose="020B0606030504020204" pitchFamily="34" charset="0"/>
                          <a:cs typeface="Open Sans" panose="020B0606030504020204" pitchFamily="34" charset="0"/>
                        </a:rPr>
                        <a:t>Cpk</a:t>
                      </a:r>
                      <a:endParaRPr lang="en-US" sz="1400">
                        <a:latin typeface="Open Sans" panose="020B0606030504020204" pitchFamily="34" charset="0"/>
                        <a:ea typeface="Open Sans" panose="020B0606030504020204" pitchFamily="34" charset="0"/>
                        <a:cs typeface="Open Sans" panose="020B0606030504020204" pitchFamily="34" charset="0"/>
                      </a:endParaRPr>
                    </a:p>
                  </a:txBody>
                  <a:tcPr/>
                </a:tc>
                <a:tc>
                  <a:txBody>
                    <a:bodyPr/>
                    <a:lstStyle/>
                    <a:p>
                      <a:r>
                        <a:rPr lang="en-US" sz="1400">
                          <a:latin typeface="Open Sans" panose="020B0606030504020204" pitchFamily="34" charset="0"/>
                          <a:ea typeface="Open Sans" panose="020B0606030504020204" pitchFamily="34" charset="0"/>
                          <a:cs typeface="Open Sans" panose="020B0606030504020204" pitchFamily="34" charset="0"/>
                        </a:rPr>
                        <a:t>Sigma Level</a:t>
                      </a:r>
                    </a:p>
                  </a:txBody>
                  <a:tcPr/>
                </a:tc>
                <a:tc>
                  <a:txBody>
                    <a:bodyPr/>
                    <a:lstStyle/>
                    <a:p>
                      <a:r>
                        <a:rPr lang="en-US" sz="1400">
                          <a:latin typeface="Open Sans" panose="020B0606030504020204" pitchFamily="34" charset="0"/>
                          <a:ea typeface="Open Sans" panose="020B0606030504020204" pitchFamily="34" charset="0"/>
                          <a:cs typeface="Open Sans" panose="020B0606030504020204" pitchFamily="34" charset="0"/>
                        </a:rPr>
                        <a:t>Process Yield</a:t>
                      </a:r>
                    </a:p>
                  </a:txBody>
                  <a:tcPr/>
                </a:tc>
                <a:extLst>
                  <a:ext uri="{0D108BD9-81ED-4DB2-BD59-A6C34878D82A}">
                    <a16:rowId xmlns:a16="http://schemas.microsoft.com/office/drawing/2014/main" val="3017669732"/>
                  </a:ext>
                </a:extLst>
              </a:tr>
              <a:tr h="370840">
                <a:tc>
                  <a:txBody>
                    <a:bodyPr/>
                    <a:lstStyle/>
                    <a:p>
                      <a:r>
                        <a:rPr lang="en-US" sz="1400">
                          <a:latin typeface="Open Sans" panose="020B0606030504020204" pitchFamily="34" charset="0"/>
                          <a:ea typeface="Open Sans" panose="020B0606030504020204" pitchFamily="34" charset="0"/>
                          <a:cs typeface="Open Sans" panose="020B0606030504020204" pitchFamily="34" charset="0"/>
                        </a:rPr>
                        <a:t>0.33</a:t>
                      </a:r>
                    </a:p>
                  </a:txBody>
                  <a:tcPr/>
                </a:tc>
                <a:tc>
                  <a:txBody>
                    <a:bodyPr/>
                    <a:lstStyle/>
                    <a:p>
                      <a:r>
                        <a:rPr lang="en-US" sz="1400">
                          <a:latin typeface="Open Sans" panose="020B0606030504020204" pitchFamily="34" charset="0"/>
                          <a:ea typeface="Open Sans" panose="020B0606030504020204" pitchFamily="34" charset="0"/>
                          <a:cs typeface="Open Sans" panose="020B0606030504020204" pitchFamily="34" charset="0"/>
                        </a:rPr>
                        <a:t>1</a:t>
                      </a:r>
                    </a:p>
                  </a:txBody>
                  <a:tcPr/>
                </a:tc>
                <a:tc>
                  <a:txBody>
                    <a:bodyPr/>
                    <a:lstStyle/>
                    <a:p>
                      <a:r>
                        <a:rPr lang="en-US" sz="1400">
                          <a:latin typeface="Open Sans" panose="020B0606030504020204" pitchFamily="34" charset="0"/>
                          <a:ea typeface="Open Sans" panose="020B0606030504020204" pitchFamily="34" charset="0"/>
                          <a:cs typeface="Open Sans" panose="020B0606030504020204" pitchFamily="34" charset="0"/>
                        </a:rPr>
                        <a:t>68.27%</a:t>
                      </a:r>
                    </a:p>
                  </a:txBody>
                  <a:tcPr/>
                </a:tc>
                <a:extLst>
                  <a:ext uri="{0D108BD9-81ED-4DB2-BD59-A6C34878D82A}">
                    <a16:rowId xmlns:a16="http://schemas.microsoft.com/office/drawing/2014/main" val="2416242199"/>
                  </a:ext>
                </a:extLst>
              </a:tr>
              <a:tr h="370840">
                <a:tc>
                  <a:txBody>
                    <a:bodyPr/>
                    <a:lstStyle/>
                    <a:p>
                      <a:r>
                        <a:rPr lang="en-US" sz="1400">
                          <a:latin typeface="Open Sans" panose="020B0606030504020204" pitchFamily="34" charset="0"/>
                          <a:ea typeface="Open Sans" panose="020B0606030504020204" pitchFamily="34" charset="0"/>
                          <a:cs typeface="Open Sans" panose="020B0606030504020204" pitchFamily="34" charset="0"/>
                        </a:rPr>
                        <a:t>0.67</a:t>
                      </a:r>
                    </a:p>
                  </a:txBody>
                  <a:tcPr/>
                </a:tc>
                <a:tc>
                  <a:txBody>
                    <a:bodyPr/>
                    <a:lstStyle/>
                    <a:p>
                      <a:r>
                        <a:rPr lang="en-US" sz="1400">
                          <a:latin typeface="Open Sans" panose="020B0606030504020204" pitchFamily="34" charset="0"/>
                          <a:ea typeface="Open Sans" panose="020B0606030504020204" pitchFamily="34" charset="0"/>
                          <a:cs typeface="Open Sans" panose="020B0606030504020204" pitchFamily="34" charset="0"/>
                        </a:rPr>
                        <a:t>2</a:t>
                      </a:r>
                    </a:p>
                  </a:txBody>
                  <a:tcPr/>
                </a:tc>
                <a:tc>
                  <a:txBody>
                    <a:bodyPr/>
                    <a:lstStyle/>
                    <a:p>
                      <a:r>
                        <a:rPr lang="en-US" sz="1400">
                          <a:latin typeface="Open Sans" panose="020B0606030504020204" pitchFamily="34" charset="0"/>
                          <a:ea typeface="Open Sans" panose="020B0606030504020204" pitchFamily="34" charset="0"/>
                          <a:cs typeface="Open Sans" panose="020B0606030504020204" pitchFamily="34" charset="0"/>
                        </a:rPr>
                        <a:t>95.45%</a:t>
                      </a:r>
                    </a:p>
                  </a:txBody>
                  <a:tcPr/>
                </a:tc>
                <a:extLst>
                  <a:ext uri="{0D108BD9-81ED-4DB2-BD59-A6C34878D82A}">
                    <a16:rowId xmlns:a16="http://schemas.microsoft.com/office/drawing/2014/main" val="3273026613"/>
                  </a:ext>
                </a:extLst>
              </a:tr>
              <a:tr h="370840">
                <a:tc>
                  <a:txBody>
                    <a:bodyPr/>
                    <a:lstStyle/>
                    <a:p>
                      <a:r>
                        <a:rPr lang="en-US" sz="1400">
                          <a:latin typeface="Open Sans" panose="020B0606030504020204" pitchFamily="34" charset="0"/>
                          <a:ea typeface="Open Sans" panose="020B0606030504020204" pitchFamily="34" charset="0"/>
                          <a:cs typeface="Open Sans" panose="020B0606030504020204" pitchFamily="34" charset="0"/>
                        </a:rPr>
                        <a:t>1.00</a:t>
                      </a:r>
                    </a:p>
                  </a:txBody>
                  <a:tcPr/>
                </a:tc>
                <a:tc>
                  <a:txBody>
                    <a:bodyPr/>
                    <a:lstStyle/>
                    <a:p>
                      <a:r>
                        <a:rPr lang="en-US" sz="1400">
                          <a:latin typeface="Open Sans" panose="020B0606030504020204" pitchFamily="34" charset="0"/>
                          <a:ea typeface="Open Sans" panose="020B0606030504020204" pitchFamily="34" charset="0"/>
                          <a:cs typeface="Open Sans" panose="020B0606030504020204" pitchFamily="34" charset="0"/>
                        </a:rPr>
                        <a:t>3</a:t>
                      </a:r>
                    </a:p>
                  </a:txBody>
                  <a:tcPr/>
                </a:tc>
                <a:tc>
                  <a:txBody>
                    <a:bodyPr/>
                    <a:lstStyle/>
                    <a:p>
                      <a:r>
                        <a:rPr lang="en-US" sz="1400">
                          <a:latin typeface="Open Sans" panose="020B0606030504020204" pitchFamily="34" charset="0"/>
                          <a:ea typeface="Open Sans" panose="020B0606030504020204" pitchFamily="34" charset="0"/>
                          <a:cs typeface="Open Sans" panose="020B0606030504020204" pitchFamily="34" charset="0"/>
                        </a:rPr>
                        <a:t>99.73%</a:t>
                      </a:r>
                    </a:p>
                  </a:txBody>
                  <a:tcPr/>
                </a:tc>
                <a:extLst>
                  <a:ext uri="{0D108BD9-81ED-4DB2-BD59-A6C34878D82A}">
                    <a16:rowId xmlns:a16="http://schemas.microsoft.com/office/drawing/2014/main" val="3057766658"/>
                  </a:ext>
                </a:extLst>
              </a:tr>
              <a:tr h="370840">
                <a:tc>
                  <a:txBody>
                    <a:bodyPr/>
                    <a:lstStyle/>
                    <a:p>
                      <a:r>
                        <a:rPr lang="en-US" sz="1400">
                          <a:latin typeface="Open Sans" panose="020B0606030504020204" pitchFamily="34" charset="0"/>
                          <a:ea typeface="Open Sans" panose="020B0606030504020204" pitchFamily="34" charset="0"/>
                          <a:cs typeface="Open Sans" panose="020B0606030504020204" pitchFamily="34" charset="0"/>
                        </a:rPr>
                        <a:t>1.33</a:t>
                      </a:r>
                    </a:p>
                  </a:txBody>
                  <a:tcPr/>
                </a:tc>
                <a:tc>
                  <a:txBody>
                    <a:bodyPr/>
                    <a:lstStyle/>
                    <a:p>
                      <a:r>
                        <a:rPr lang="en-US" sz="1400">
                          <a:latin typeface="Open Sans" panose="020B0606030504020204" pitchFamily="34" charset="0"/>
                          <a:ea typeface="Open Sans" panose="020B0606030504020204" pitchFamily="34" charset="0"/>
                          <a:cs typeface="Open Sans" panose="020B0606030504020204" pitchFamily="34" charset="0"/>
                        </a:rPr>
                        <a:t>4</a:t>
                      </a:r>
                    </a:p>
                  </a:txBody>
                  <a:tcPr/>
                </a:tc>
                <a:tc>
                  <a:txBody>
                    <a:bodyPr/>
                    <a:lstStyle/>
                    <a:p>
                      <a:r>
                        <a:rPr lang="en-US" sz="1400">
                          <a:latin typeface="Open Sans" panose="020B0606030504020204" pitchFamily="34" charset="0"/>
                          <a:ea typeface="Open Sans" panose="020B0606030504020204" pitchFamily="34" charset="0"/>
                          <a:cs typeface="Open Sans" panose="020B0606030504020204" pitchFamily="34" charset="0"/>
                        </a:rPr>
                        <a:t>99.99%</a:t>
                      </a:r>
                    </a:p>
                  </a:txBody>
                  <a:tcPr/>
                </a:tc>
                <a:extLst>
                  <a:ext uri="{0D108BD9-81ED-4DB2-BD59-A6C34878D82A}">
                    <a16:rowId xmlns:a16="http://schemas.microsoft.com/office/drawing/2014/main" val="4103305890"/>
                  </a:ext>
                </a:extLst>
              </a:tr>
              <a:tr h="370840">
                <a:tc>
                  <a:txBody>
                    <a:bodyPr/>
                    <a:lstStyle/>
                    <a:p>
                      <a:r>
                        <a:rPr lang="en-US" sz="1400">
                          <a:latin typeface="Open Sans" panose="020B0606030504020204" pitchFamily="34" charset="0"/>
                          <a:ea typeface="Open Sans" panose="020B0606030504020204" pitchFamily="34" charset="0"/>
                          <a:cs typeface="Open Sans" panose="020B0606030504020204" pitchFamily="34" charset="0"/>
                        </a:rPr>
                        <a:t>1.67</a:t>
                      </a:r>
                    </a:p>
                  </a:txBody>
                  <a:tcPr/>
                </a:tc>
                <a:tc>
                  <a:txBody>
                    <a:bodyPr/>
                    <a:lstStyle/>
                    <a:p>
                      <a:r>
                        <a:rPr lang="en-US" sz="1400">
                          <a:latin typeface="Open Sans" panose="020B0606030504020204" pitchFamily="34" charset="0"/>
                          <a:ea typeface="Open Sans" panose="020B0606030504020204" pitchFamily="34" charset="0"/>
                          <a:cs typeface="Open Sans" panose="020B0606030504020204" pitchFamily="34" charset="0"/>
                        </a:rPr>
                        <a:t>5</a:t>
                      </a:r>
                    </a:p>
                  </a:txBody>
                  <a:tcPr/>
                </a:tc>
                <a:tc>
                  <a:txBody>
                    <a:bodyPr/>
                    <a:lstStyle/>
                    <a:p>
                      <a:r>
                        <a:rPr lang="en-US" sz="1400">
                          <a:latin typeface="Open Sans" panose="020B0606030504020204" pitchFamily="34" charset="0"/>
                          <a:ea typeface="Open Sans" panose="020B0606030504020204" pitchFamily="34" charset="0"/>
                          <a:cs typeface="Open Sans" panose="020B0606030504020204" pitchFamily="34" charset="0"/>
                        </a:rPr>
                        <a:t>99.9999%</a:t>
                      </a:r>
                    </a:p>
                  </a:txBody>
                  <a:tcPr/>
                </a:tc>
                <a:extLst>
                  <a:ext uri="{0D108BD9-81ED-4DB2-BD59-A6C34878D82A}">
                    <a16:rowId xmlns:a16="http://schemas.microsoft.com/office/drawing/2014/main" val="877402559"/>
                  </a:ext>
                </a:extLst>
              </a:tr>
              <a:tr h="370840">
                <a:tc>
                  <a:txBody>
                    <a:bodyPr/>
                    <a:lstStyle/>
                    <a:p>
                      <a:r>
                        <a:rPr lang="en-US" sz="1400">
                          <a:latin typeface="Open Sans" panose="020B0606030504020204" pitchFamily="34" charset="0"/>
                          <a:ea typeface="Open Sans" panose="020B0606030504020204" pitchFamily="34" charset="0"/>
                          <a:cs typeface="Open Sans" panose="020B0606030504020204" pitchFamily="34" charset="0"/>
                        </a:rPr>
                        <a:t>2.0</a:t>
                      </a:r>
                    </a:p>
                  </a:txBody>
                  <a:tcPr/>
                </a:tc>
                <a:tc>
                  <a:txBody>
                    <a:bodyPr/>
                    <a:lstStyle/>
                    <a:p>
                      <a:r>
                        <a:rPr lang="en-US" sz="1400">
                          <a:latin typeface="Open Sans" panose="020B0606030504020204" pitchFamily="34" charset="0"/>
                          <a:ea typeface="Open Sans" panose="020B0606030504020204" pitchFamily="34" charset="0"/>
                          <a:cs typeface="Open Sans" panose="020B0606030504020204" pitchFamily="34" charset="0"/>
                        </a:rPr>
                        <a:t>6</a:t>
                      </a:r>
                    </a:p>
                  </a:txBody>
                  <a:tcPr/>
                </a:tc>
                <a:tc>
                  <a:txBody>
                    <a:bodyPr/>
                    <a:lstStyle/>
                    <a:p>
                      <a:r>
                        <a:rPr lang="en-US" sz="1400">
                          <a:latin typeface="Open Sans" panose="020B0606030504020204" pitchFamily="34" charset="0"/>
                          <a:ea typeface="Open Sans" panose="020B0606030504020204" pitchFamily="34" charset="0"/>
                          <a:cs typeface="Open Sans" panose="020B0606030504020204" pitchFamily="34" charset="0"/>
                        </a:rPr>
                        <a:t>99.9999998%</a:t>
                      </a:r>
                    </a:p>
                  </a:txBody>
                  <a:tcPr/>
                </a:tc>
                <a:extLst>
                  <a:ext uri="{0D108BD9-81ED-4DB2-BD59-A6C34878D82A}">
                    <a16:rowId xmlns:a16="http://schemas.microsoft.com/office/drawing/2014/main" val="1721415226"/>
                  </a:ext>
                </a:extLst>
              </a:tr>
            </a:tbl>
          </a:graphicData>
        </a:graphic>
      </p:graphicFrame>
      <p:pic>
        <p:nvPicPr>
          <p:cNvPr id="6" name="Graphic 5">
            <a:extLst>
              <a:ext uri="{FF2B5EF4-FFF2-40B4-BE49-F238E27FC236}">
                <a16:creationId xmlns:a16="http://schemas.microsoft.com/office/drawing/2014/main" id="{AE675653-5259-475F-8072-2F0382A7CCB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324786" y="3048237"/>
            <a:ext cx="6524314" cy="3262157"/>
          </a:xfrm>
          <a:prstGeom prst="rect">
            <a:avLst/>
          </a:prstGeom>
        </p:spPr>
      </p:pic>
    </p:spTree>
    <p:extLst>
      <p:ext uri="{BB962C8B-B14F-4D97-AF65-F5344CB8AC3E}">
        <p14:creationId xmlns:p14="http://schemas.microsoft.com/office/powerpoint/2010/main" val="3777505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0E98CD-8BA0-4398-B26A-FA1F2EC83365}"/>
              </a:ext>
            </a:extLst>
          </p:cNvPr>
          <p:cNvSpPr>
            <a:spLocks noGrp="1"/>
          </p:cNvSpPr>
          <p:nvPr>
            <p:ph type="title"/>
          </p:nvPr>
        </p:nvSpPr>
        <p:spPr/>
        <p:txBody>
          <a:bodyPr/>
          <a:lstStyle/>
          <a:p>
            <a:r>
              <a:rPr lang="en-US" err="1"/>
              <a:t>Guardbanding</a:t>
            </a:r>
            <a:r>
              <a:rPr lang="en-US"/>
              <a:t> methods as described in NCSL’s Guide to Z540</a:t>
            </a:r>
          </a:p>
        </p:txBody>
      </p:sp>
      <p:sp>
        <p:nvSpPr>
          <p:cNvPr id="3" name="Slide Number Placeholder 2">
            <a:extLst>
              <a:ext uri="{FF2B5EF4-FFF2-40B4-BE49-F238E27FC236}">
                <a16:creationId xmlns:a16="http://schemas.microsoft.com/office/drawing/2014/main" id="{A55EFA38-F8F9-444E-96EE-52086A4DA4A4}"/>
              </a:ext>
            </a:extLst>
          </p:cNvPr>
          <p:cNvSpPr>
            <a:spLocks noGrp="1"/>
          </p:cNvSpPr>
          <p:nvPr>
            <p:ph type="sldNum" sz="quarter" idx="10"/>
          </p:nvPr>
        </p:nvSpPr>
        <p:spPr/>
        <p:txBody>
          <a:bodyPr/>
          <a:lstStyle/>
          <a:p>
            <a:fld id="{4FAB73BC-B049-4115-A692-8D63A059BFB8}" type="slidenum">
              <a:rPr lang="en-US" smtClean="0"/>
              <a:pPr/>
              <a:t>118</a:t>
            </a:fld>
            <a:endParaRPr lang="en-US"/>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F7DFF42F-2334-4C9A-8F8D-992891E4CB2F}"/>
                  </a:ext>
                </a:extLst>
              </p:cNvPr>
              <p:cNvSpPr>
                <a:spLocks noGrp="1"/>
              </p:cNvSpPr>
              <p:nvPr>
                <p:ph sz="quarter" idx="11"/>
              </p:nvPr>
            </p:nvSpPr>
            <p:spPr/>
            <p:txBody>
              <a:bodyPr/>
              <a:lstStyle/>
              <a:p>
                <a:r>
                  <a:rPr lang="en-US" sz="2800"/>
                  <a:t>Require numerical minimization techniques:</a:t>
                </a:r>
              </a:p>
              <a:p>
                <a:pPr lvl="1">
                  <a:buFont typeface="Arial" panose="020B0604020202020204" pitchFamily="34" charset="0"/>
                  <a:buChar char="•"/>
                </a:pPr>
                <a:r>
                  <a:rPr lang="en-US" sz="2400"/>
                  <a:t>Method 1: Solve for PFA = 2%, at each test point</a:t>
                </a:r>
              </a:p>
              <a:p>
                <a:pPr lvl="1">
                  <a:buFont typeface="Arial" panose="020B0604020202020204" pitchFamily="34" charset="0"/>
                  <a:buChar char="•"/>
                </a:pPr>
                <a:r>
                  <a:rPr lang="en-US" sz="2400"/>
                  <a:t>Method 2: Solve for PFA = 2%, at equipment level</a:t>
                </a:r>
              </a:p>
              <a:p>
                <a:pPr lvl="1">
                  <a:buFont typeface="Arial" panose="020B0604020202020204" pitchFamily="34" charset="0"/>
                  <a:buChar char="•"/>
                </a:pPr>
                <a:r>
                  <a:rPr lang="en-US" sz="2400"/>
                  <a:t>Method 3: Solve for probability of false accept GIVEN acceptance result</a:t>
                </a:r>
              </a:p>
              <a:p>
                <a:pPr lvl="1">
                  <a:buFont typeface="Arial" panose="020B0604020202020204" pitchFamily="34" charset="0"/>
                  <a:buChar char="•"/>
                </a:pPr>
                <a:r>
                  <a:rPr lang="en-US" sz="2400"/>
                  <a:t>Method 4: Bayesian statistics approach</a:t>
                </a:r>
              </a:p>
              <a:p>
                <a:endParaRPr lang="en-US" sz="2800"/>
              </a:p>
              <a:p>
                <a:r>
                  <a:rPr lang="en-US" sz="2800"/>
                  <a:t>Calculate by hand, Excel, etc. (analytical solution):</a:t>
                </a:r>
              </a:p>
              <a:p>
                <a:pPr lvl="1">
                  <a:buFont typeface="Arial" panose="020B0604020202020204" pitchFamily="34" charset="0"/>
                  <a:buChar char="•"/>
                </a:pPr>
                <a:r>
                  <a:rPr lang="en-US" sz="2400"/>
                  <a:t>Method 5: Subtract 95% Uncertainty </a:t>
                </a:r>
                <a:r>
                  <a:rPr lang="en-US" sz="2400">
                    <a:sym typeface="Wingdings" panose="05000000000000000000" pitchFamily="2" charset="2"/>
                  </a:rPr>
                  <a:t></a:t>
                </a:r>
                <a:r>
                  <a:rPr lang="en-US" sz="2400"/>
                  <a:t> </a:t>
                </a:r>
                <a14:m>
                  <m:oMath xmlns:m="http://schemas.openxmlformats.org/officeDocument/2006/math">
                    <m:r>
                      <a:rPr lang="en-US" sz="2400" i="1" dirty="0">
                        <a:latin typeface="Cambria Math" panose="02040503050406030204" pitchFamily="18" charset="0"/>
                      </a:rPr>
                      <m:t>𝐴</m:t>
                    </m:r>
                    <m:r>
                      <a:rPr lang="en-US" sz="2400" i="1" dirty="0">
                        <a:latin typeface="Cambria Math" panose="02040503050406030204" pitchFamily="18" charset="0"/>
                      </a:rPr>
                      <m:t> =</m:t>
                    </m:r>
                    <m:r>
                      <a:rPr lang="en-US" sz="2400" i="1" dirty="0">
                        <a:latin typeface="Cambria Math" panose="02040503050406030204" pitchFamily="18" charset="0"/>
                      </a:rPr>
                      <m:t>𝑇</m:t>
                    </m:r>
                    <m:r>
                      <a:rPr lang="en-US" sz="2400" i="1" dirty="0">
                        <a:latin typeface="Cambria Math" panose="02040503050406030204" pitchFamily="18" charset="0"/>
                      </a:rPr>
                      <m:t> –</m:t>
                    </m:r>
                    <m:sSub>
                      <m:sSubPr>
                        <m:ctrlPr>
                          <a:rPr lang="en-US" sz="2400" i="1" dirty="0">
                            <a:latin typeface="Cambria Math" panose="02040503050406030204" pitchFamily="18" charset="0"/>
                          </a:rPr>
                        </m:ctrlPr>
                      </m:sSubPr>
                      <m:e>
                        <m:r>
                          <a:rPr lang="en-US" sz="2400" i="1" dirty="0">
                            <a:latin typeface="Cambria Math" panose="02040503050406030204" pitchFamily="18" charset="0"/>
                          </a:rPr>
                          <m:t>𝑈</m:t>
                        </m:r>
                      </m:e>
                      <m:sub>
                        <m:r>
                          <a:rPr lang="en-US" sz="2400" i="1" dirty="0">
                            <a:latin typeface="Cambria Math" panose="02040503050406030204" pitchFamily="18" charset="0"/>
                          </a:rPr>
                          <m:t>95</m:t>
                        </m:r>
                      </m:sub>
                    </m:sSub>
                  </m:oMath>
                </a14:m>
                <a:endParaRPr lang="en-US" sz="2400" baseline="30000"/>
              </a:p>
              <a:p>
                <a:pPr lvl="1">
                  <a:buFont typeface="Arial" panose="020B0604020202020204" pitchFamily="34" charset="0"/>
                  <a:buChar char="•"/>
                </a:pPr>
                <a:r>
                  <a:rPr lang="en-US" sz="2400"/>
                  <a:t>Method 6: TUR-based, managed guardband (</a:t>
                </a:r>
                <a:r>
                  <a:rPr lang="en-US" sz="2400" err="1"/>
                  <a:t>Dobbert’s</a:t>
                </a:r>
                <a:r>
                  <a:rPr lang="en-US" sz="2400"/>
                  <a:t> Method)</a:t>
                </a:r>
              </a:p>
              <a:p>
                <a:endParaRPr lang="en-US"/>
              </a:p>
            </p:txBody>
          </p:sp>
        </mc:Choice>
        <mc:Fallback xmlns="">
          <p:sp>
            <p:nvSpPr>
              <p:cNvPr id="4" name="Content Placeholder 3">
                <a:extLst>
                  <a:ext uri="{FF2B5EF4-FFF2-40B4-BE49-F238E27FC236}">
                    <a16:creationId xmlns:a16="http://schemas.microsoft.com/office/drawing/2014/main" id="{F7DFF42F-2334-4C9A-8F8D-992891E4CB2F}"/>
                  </a:ext>
                </a:extLst>
              </p:cNvPr>
              <p:cNvSpPr>
                <a:spLocks noGrp="1" noRot="1" noChangeAspect="1" noMove="1" noResize="1" noEditPoints="1" noAdjustHandles="1" noChangeArrowheads="1" noChangeShapeType="1" noTextEdit="1"/>
              </p:cNvSpPr>
              <p:nvPr>
                <p:ph sz="quarter" idx="11"/>
              </p:nvPr>
            </p:nvSpPr>
            <p:spPr>
              <a:blipFill>
                <a:blip r:embed="rId2"/>
                <a:stretch>
                  <a:fillRect l="-1931" t="-2246"/>
                </a:stretch>
              </a:blipFill>
            </p:spPr>
            <p:txBody>
              <a:bodyPr/>
              <a:lstStyle/>
              <a:p>
                <a:r>
                  <a:rPr lang="en-US">
                    <a:noFill/>
                  </a:rPr>
                  <a:t> </a:t>
                </a:r>
              </a:p>
            </p:txBody>
          </p:sp>
        </mc:Fallback>
      </mc:AlternateContent>
    </p:spTree>
    <p:extLst>
      <p:ext uri="{BB962C8B-B14F-4D97-AF65-F5344CB8AC3E}">
        <p14:creationId xmlns:p14="http://schemas.microsoft.com/office/powerpoint/2010/main" val="779306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75E46A-35A1-4140-ABD4-7E571403A3A4}"/>
              </a:ext>
            </a:extLst>
          </p:cNvPr>
          <p:cNvSpPr>
            <a:spLocks noGrp="1"/>
          </p:cNvSpPr>
          <p:nvPr>
            <p:ph type="title"/>
          </p:nvPr>
        </p:nvSpPr>
        <p:spPr/>
        <p:txBody>
          <a:bodyPr/>
          <a:lstStyle/>
          <a:p>
            <a:r>
              <a:rPr lang="en-US"/>
              <a:t>Risk in 3D!</a:t>
            </a:r>
          </a:p>
        </p:txBody>
      </p:sp>
      <p:sp>
        <p:nvSpPr>
          <p:cNvPr id="3" name="Slide Number Placeholder 2">
            <a:extLst>
              <a:ext uri="{FF2B5EF4-FFF2-40B4-BE49-F238E27FC236}">
                <a16:creationId xmlns:a16="http://schemas.microsoft.com/office/drawing/2014/main" id="{93FC4750-57AF-42BD-9997-F0F52010861C}"/>
              </a:ext>
            </a:extLst>
          </p:cNvPr>
          <p:cNvSpPr>
            <a:spLocks noGrp="1"/>
          </p:cNvSpPr>
          <p:nvPr>
            <p:ph type="sldNum" sz="quarter" idx="4"/>
          </p:nvPr>
        </p:nvSpPr>
        <p:spPr/>
        <p:txBody>
          <a:bodyPr/>
          <a:lstStyle/>
          <a:p>
            <a:fld id="{4FAB73BC-B049-4115-A692-8D63A059BFB8}" type="slidenum">
              <a:rPr lang="en-US" smtClean="0"/>
              <a:pPr/>
              <a:t>119</a:t>
            </a:fld>
            <a:endParaRPr lang="en-US"/>
          </a:p>
        </p:txBody>
      </p:sp>
      <p:sp>
        <p:nvSpPr>
          <p:cNvPr id="4" name="Rectangle 3">
            <a:extLst>
              <a:ext uri="{FF2B5EF4-FFF2-40B4-BE49-F238E27FC236}">
                <a16:creationId xmlns:a16="http://schemas.microsoft.com/office/drawing/2014/main" id="{DECBD7A5-A1F2-4AFF-BCEB-788A9EB7BF06}"/>
              </a:ext>
            </a:extLst>
          </p:cNvPr>
          <p:cNvSpPr/>
          <p:nvPr/>
        </p:nvSpPr>
        <p:spPr>
          <a:xfrm>
            <a:off x="977338" y="1036036"/>
            <a:ext cx="2658100" cy="369332"/>
          </a:xfrm>
          <a:prstGeom prst="rect">
            <a:avLst/>
          </a:prstGeom>
        </p:spPr>
        <p:txBody>
          <a:bodyPr wrap="none">
            <a:spAutoFit/>
          </a:bodyPr>
          <a:lstStyle/>
          <a:p>
            <a:r>
              <a:rPr lang="en-US"/>
              <a:t>With RSS Guardbanding</a:t>
            </a:r>
          </a:p>
        </p:txBody>
      </p:sp>
      <p:pic>
        <p:nvPicPr>
          <p:cNvPr id="7" name="Graphic 6">
            <a:extLst>
              <a:ext uri="{FF2B5EF4-FFF2-40B4-BE49-F238E27FC236}">
                <a16:creationId xmlns:a16="http://schemas.microsoft.com/office/drawing/2014/main" id="{8816BC25-0CCA-4003-98C7-2301F5A6DA0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967752" y="1460260"/>
            <a:ext cx="8811465" cy="4714461"/>
          </a:xfrm>
          <a:prstGeom prst="rect">
            <a:avLst/>
          </a:prstGeom>
        </p:spPr>
      </p:pic>
    </p:spTree>
    <p:extLst>
      <p:ext uri="{BB962C8B-B14F-4D97-AF65-F5344CB8AC3E}">
        <p14:creationId xmlns:p14="http://schemas.microsoft.com/office/powerpoint/2010/main" val="3392971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12E732-97CA-41B5-91E6-E562B4DD3033}"/>
              </a:ext>
            </a:extLst>
          </p:cNvPr>
          <p:cNvSpPr>
            <a:spLocks noGrp="1"/>
          </p:cNvSpPr>
          <p:nvPr>
            <p:ph type="title"/>
          </p:nvPr>
        </p:nvSpPr>
        <p:spPr/>
        <p:txBody>
          <a:bodyPr/>
          <a:lstStyle/>
          <a:p>
            <a:r>
              <a:rPr lang="en-US"/>
              <a:t>Definition: Conformity Assessment</a:t>
            </a:r>
          </a:p>
        </p:txBody>
      </p:sp>
      <p:sp>
        <p:nvSpPr>
          <p:cNvPr id="3" name="Slide Number Placeholder 2">
            <a:extLst>
              <a:ext uri="{FF2B5EF4-FFF2-40B4-BE49-F238E27FC236}">
                <a16:creationId xmlns:a16="http://schemas.microsoft.com/office/drawing/2014/main" id="{63852B4C-F111-409C-88FE-D417597A122A}"/>
              </a:ext>
            </a:extLst>
          </p:cNvPr>
          <p:cNvSpPr>
            <a:spLocks noGrp="1"/>
          </p:cNvSpPr>
          <p:nvPr>
            <p:ph type="sldNum" sz="quarter" idx="10"/>
          </p:nvPr>
        </p:nvSpPr>
        <p:spPr/>
        <p:txBody>
          <a:bodyPr/>
          <a:lstStyle/>
          <a:p>
            <a:fld id="{4FAB73BC-B049-4115-A692-8D63A059BFB8}" type="slidenum">
              <a:rPr lang="en-US" smtClean="0"/>
              <a:pPr/>
              <a:t>12</a:t>
            </a:fld>
            <a:endParaRPr lang="en-US"/>
          </a:p>
        </p:txBody>
      </p:sp>
      <p:sp>
        <p:nvSpPr>
          <p:cNvPr id="4" name="Content Placeholder 3">
            <a:extLst>
              <a:ext uri="{FF2B5EF4-FFF2-40B4-BE49-F238E27FC236}">
                <a16:creationId xmlns:a16="http://schemas.microsoft.com/office/drawing/2014/main" id="{6A8F020C-8AF4-4BB9-80EA-9B08C0F87F3F}"/>
              </a:ext>
            </a:extLst>
          </p:cNvPr>
          <p:cNvSpPr>
            <a:spLocks noGrp="1"/>
          </p:cNvSpPr>
          <p:nvPr>
            <p:ph sz="quarter" idx="11"/>
          </p:nvPr>
        </p:nvSpPr>
        <p:spPr/>
        <p:txBody>
          <a:bodyPr/>
          <a:lstStyle/>
          <a:p>
            <a:r>
              <a:rPr lang="en-US" b="1"/>
              <a:t>Conformity Assessment </a:t>
            </a:r>
            <a:r>
              <a:rPr lang="en-US"/>
              <a:t>is any activity undertaken to determine, directly or indirectly, whether a product, process, system, person, or body meets relevant standards and fulfills specified requirements.</a:t>
            </a:r>
          </a:p>
          <a:p>
            <a:r>
              <a:rPr lang="en-US"/>
              <a:t>– JCGM 106</a:t>
            </a:r>
          </a:p>
          <a:p>
            <a:endParaRPr lang="en-US"/>
          </a:p>
        </p:txBody>
      </p:sp>
    </p:spTree>
    <p:extLst>
      <p:ext uri="{BB962C8B-B14F-4D97-AF65-F5344CB8AC3E}">
        <p14:creationId xmlns:p14="http://schemas.microsoft.com/office/powerpoint/2010/main" val="1285671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3C334-4085-4094-8697-26375F1C48C5}"/>
              </a:ext>
            </a:extLst>
          </p:cNvPr>
          <p:cNvSpPr>
            <a:spLocks noGrp="1"/>
          </p:cNvSpPr>
          <p:nvPr>
            <p:ph type="title"/>
          </p:nvPr>
        </p:nvSpPr>
        <p:spPr/>
        <p:txBody>
          <a:bodyPr/>
          <a:lstStyle/>
          <a:p>
            <a:r>
              <a:rPr lang="en-US"/>
              <a:t>Specific-Risk </a:t>
            </a:r>
            <a:r>
              <a:rPr lang="en-US" err="1"/>
              <a:t>Guardbanding</a:t>
            </a:r>
          </a:p>
        </p:txBody>
      </p:sp>
      <p:sp>
        <p:nvSpPr>
          <p:cNvPr id="3" name="Slide Number Placeholder 2">
            <a:extLst>
              <a:ext uri="{FF2B5EF4-FFF2-40B4-BE49-F238E27FC236}">
                <a16:creationId xmlns:a16="http://schemas.microsoft.com/office/drawing/2014/main" id="{B24EA866-4362-4C1E-A556-6E75B7A975A0}"/>
              </a:ext>
            </a:extLst>
          </p:cNvPr>
          <p:cNvSpPr>
            <a:spLocks noGrp="1"/>
          </p:cNvSpPr>
          <p:nvPr>
            <p:ph type="sldNum" sz="quarter" idx="10"/>
          </p:nvPr>
        </p:nvSpPr>
        <p:spPr/>
        <p:txBody>
          <a:bodyPr/>
          <a:lstStyle/>
          <a:p>
            <a:fld id="{4FAB73BC-B049-4115-A692-8D63A059BFB8}" type="slidenum">
              <a:rPr lang="en-US" smtClean="0"/>
              <a:pPr/>
              <a:t>120</a:t>
            </a:fld>
            <a:endParaRPr lang="en-US"/>
          </a:p>
        </p:txBody>
      </p:sp>
      <p:sp>
        <p:nvSpPr>
          <p:cNvPr id="4" name="Content Placeholder 3">
            <a:extLst>
              <a:ext uri="{FF2B5EF4-FFF2-40B4-BE49-F238E27FC236}">
                <a16:creationId xmlns:a16="http://schemas.microsoft.com/office/drawing/2014/main" id="{539D2662-CFB3-4F4A-BB7A-1EEE0B6D873C}"/>
              </a:ext>
            </a:extLst>
          </p:cNvPr>
          <p:cNvSpPr>
            <a:spLocks noGrp="1"/>
          </p:cNvSpPr>
          <p:nvPr>
            <p:ph sz="quarter" idx="11"/>
          </p:nvPr>
        </p:nvSpPr>
        <p:spPr/>
        <p:txBody>
          <a:bodyPr/>
          <a:lstStyle/>
          <a:p>
            <a:r>
              <a:rPr lang="en-US" dirty="0"/>
              <a:t>Remember you can always have up to 50% specific risk?</a:t>
            </a:r>
          </a:p>
          <a:p>
            <a:r>
              <a:rPr lang="en-US" dirty="0"/>
              <a:t>If specific risk is a concern, or process distribution is unknown, can set guardband based solely on it.</a:t>
            </a:r>
          </a:p>
          <a:p>
            <a:r>
              <a:rPr lang="en-US" dirty="0"/>
              <a:t>Resistor Problem from JCGM 106 with Minimum Probability of Conformance set to 99%:</a:t>
            </a:r>
          </a:p>
          <a:p>
            <a:endParaRPr lang="en-US" dirty="0"/>
          </a:p>
          <a:p>
            <a:endParaRPr lang="en-US" dirty="0"/>
          </a:p>
        </p:txBody>
      </p:sp>
      <p:pic>
        <p:nvPicPr>
          <p:cNvPr id="5" name="Picture 4">
            <a:extLst>
              <a:ext uri="{FF2B5EF4-FFF2-40B4-BE49-F238E27FC236}">
                <a16:creationId xmlns:a16="http://schemas.microsoft.com/office/drawing/2014/main" id="{D2695DFF-57A8-4459-8625-02A90B5FF1BF}"/>
              </a:ext>
            </a:extLst>
          </p:cNvPr>
          <p:cNvPicPr>
            <a:picLocks noChangeAspect="1"/>
          </p:cNvPicPr>
          <p:nvPr/>
        </p:nvPicPr>
        <p:blipFill>
          <a:blip r:embed="rId2"/>
          <a:stretch>
            <a:fillRect/>
          </a:stretch>
        </p:blipFill>
        <p:spPr>
          <a:xfrm>
            <a:off x="3188250" y="3087250"/>
            <a:ext cx="5815500" cy="3509493"/>
          </a:xfrm>
          <a:prstGeom prst="rect">
            <a:avLst/>
          </a:prstGeom>
        </p:spPr>
      </p:pic>
    </p:spTree>
    <p:extLst>
      <p:ext uri="{BB962C8B-B14F-4D97-AF65-F5344CB8AC3E}">
        <p14:creationId xmlns:p14="http://schemas.microsoft.com/office/powerpoint/2010/main" val="8613606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9289D1-4339-4AAD-9750-A3E47622F94D}"/>
              </a:ext>
            </a:extLst>
          </p:cNvPr>
          <p:cNvSpPr>
            <a:spLocks noGrp="1"/>
          </p:cNvSpPr>
          <p:nvPr>
            <p:ph type="title"/>
          </p:nvPr>
        </p:nvSpPr>
        <p:spPr/>
        <p:txBody>
          <a:bodyPr/>
          <a:lstStyle/>
          <a:p>
            <a:r>
              <a:rPr lang="en-US"/>
              <a:t>How guardband methods reduce risk differently</a:t>
            </a:r>
          </a:p>
        </p:txBody>
      </p:sp>
      <p:sp>
        <p:nvSpPr>
          <p:cNvPr id="3" name="Slide Number Placeholder 2">
            <a:extLst>
              <a:ext uri="{FF2B5EF4-FFF2-40B4-BE49-F238E27FC236}">
                <a16:creationId xmlns:a16="http://schemas.microsoft.com/office/drawing/2014/main" id="{35F56DD3-F80A-4687-B072-043798751AAF}"/>
              </a:ext>
            </a:extLst>
          </p:cNvPr>
          <p:cNvSpPr>
            <a:spLocks noGrp="1"/>
          </p:cNvSpPr>
          <p:nvPr>
            <p:ph type="sldNum" sz="quarter" idx="4"/>
          </p:nvPr>
        </p:nvSpPr>
        <p:spPr/>
        <p:txBody>
          <a:bodyPr/>
          <a:lstStyle/>
          <a:p>
            <a:fld id="{4FAB73BC-B049-4115-A692-8D63A059BFB8}" type="slidenum">
              <a:rPr lang="en-US" smtClean="0"/>
              <a:pPr/>
              <a:t>121</a:t>
            </a:fld>
            <a:endParaRPr lang="en-US"/>
          </a:p>
        </p:txBody>
      </p:sp>
      <p:pic>
        <p:nvPicPr>
          <p:cNvPr id="4" name="Graphic 3">
            <a:extLst>
              <a:ext uri="{FF2B5EF4-FFF2-40B4-BE49-F238E27FC236}">
                <a16:creationId xmlns:a16="http://schemas.microsoft.com/office/drawing/2014/main" id="{B8BE7945-1F95-485C-9F86-A41C152299C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03651" y="928870"/>
            <a:ext cx="10584698" cy="6048399"/>
          </a:xfrm>
          <a:prstGeom prst="rect">
            <a:avLst/>
          </a:prstGeom>
        </p:spPr>
      </p:pic>
    </p:spTree>
    <p:extLst>
      <p:ext uri="{BB962C8B-B14F-4D97-AF65-F5344CB8AC3E}">
        <p14:creationId xmlns:p14="http://schemas.microsoft.com/office/powerpoint/2010/main" val="1050495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94F2F1-B34D-4C0C-B31C-E46F431433D7}"/>
              </a:ext>
            </a:extLst>
          </p:cNvPr>
          <p:cNvSpPr>
            <a:spLocks noGrp="1"/>
          </p:cNvSpPr>
          <p:nvPr>
            <p:ph type="ctrTitle"/>
          </p:nvPr>
        </p:nvSpPr>
        <p:spPr>
          <a:xfrm>
            <a:off x="931985" y="2919047"/>
            <a:ext cx="5948500" cy="1767254"/>
          </a:xfrm>
        </p:spPr>
        <p:txBody>
          <a:bodyPr/>
          <a:lstStyle/>
          <a:p>
            <a:r>
              <a:rPr lang="en-US" dirty="0"/>
              <a:t>Appendix C</a:t>
            </a:r>
            <a:br>
              <a:rPr lang="en-US" dirty="0"/>
            </a:br>
            <a:r>
              <a:rPr lang="en-US" dirty="0" err="1"/>
              <a:t>Suncal</a:t>
            </a:r>
            <a:r>
              <a:rPr lang="en-US" dirty="0"/>
              <a:t> Desktop Version</a:t>
            </a:r>
            <a:br>
              <a:rPr lang="en-US" dirty="0"/>
            </a:br>
            <a:r>
              <a:rPr lang="en-US" dirty="0"/>
              <a:t>Risk Calculations</a:t>
            </a:r>
          </a:p>
        </p:txBody>
      </p:sp>
    </p:spTree>
    <p:extLst>
      <p:ext uri="{BB962C8B-B14F-4D97-AF65-F5344CB8AC3E}">
        <p14:creationId xmlns:p14="http://schemas.microsoft.com/office/powerpoint/2010/main" val="2966339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046D0AB-7F7B-49D8-A080-1DBF7EC25FFB}"/>
              </a:ext>
            </a:extLst>
          </p:cNvPr>
          <p:cNvSpPr>
            <a:spLocks noGrp="1"/>
          </p:cNvSpPr>
          <p:nvPr>
            <p:ph type="title"/>
          </p:nvPr>
        </p:nvSpPr>
        <p:spPr/>
        <p:txBody>
          <a:bodyPr/>
          <a:lstStyle/>
          <a:p>
            <a:r>
              <a:rPr lang="en-US"/>
              <a:t>Calculator Download (Desktop Version)</a:t>
            </a:r>
          </a:p>
        </p:txBody>
      </p:sp>
      <p:sp>
        <p:nvSpPr>
          <p:cNvPr id="4" name="Content Placeholder 3">
            <a:extLst>
              <a:ext uri="{FF2B5EF4-FFF2-40B4-BE49-F238E27FC236}">
                <a16:creationId xmlns:a16="http://schemas.microsoft.com/office/drawing/2014/main" id="{AAA1F8D3-BE31-4677-8D2D-96EAD784788B}"/>
              </a:ext>
            </a:extLst>
          </p:cNvPr>
          <p:cNvSpPr>
            <a:spLocks noGrp="1"/>
          </p:cNvSpPr>
          <p:nvPr>
            <p:ph sz="quarter" idx="11"/>
          </p:nvPr>
        </p:nvSpPr>
        <p:spPr/>
        <p:txBody>
          <a:bodyPr/>
          <a:lstStyle/>
          <a:p>
            <a:r>
              <a:rPr lang="en-US" sz="2400" dirty="0"/>
              <a:t>Download the latest version of the calculator from </a:t>
            </a:r>
            <a:r>
              <a:rPr lang="en-US" sz="2400" dirty="0">
                <a:hlinkClick r:id="rId2"/>
              </a:rPr>
              <a:t>https://github.com/sandialabs/suncal/releases/latest</a:t>
            </a:r>
            <a:r>
              <a:rPr lang="en-US" sz="2400" dirty="0"/>
              <a:t>  </a:t>
            </a:r>
          </a:p>
          <a:p>
            <a:r>
              <a:rPr lang="en-US" sz="1800" dirty="0"/>
              <a:t>(v1.5.2+ required for this course, to use gamma distribution)</a:t>
            </a:r>
          </a:p>
          <a:p>
            <a:endParaRPr lang="en-US" sz="2400" dirty="0"/>
          </a:p>
          <a:p>
            <a:r>
              <a:rPr lang="en-US" sz="2400" dirty="0"/>
              <a:t>Files:</a:t>
            </a:r>
          </a:p>
          <a:p>
            <a:pPr lvl="1">
              <a:buFont typeface="Arial" panose="020B0604020202020204" pitchFamily="34" charset="0"/>
              <a:buChar char="•"/>
            </a:pPr>
            <a:r>
              <a:rPr lang="en-US" sz="2000" dirty="0"/>
              <a:t>SandiaUncertCalc.exe – standalone Windows executable, no installation required</a:t>
            </a:r>
          </a:p>
          <a:p>
            <a:pPr lvl="1">
              <a:buFont typeface="Arial" panose="020B0604020202020204" pitchFamily="34" charset="0"/>
              <a:buChar char="•"/>
            </a:pPr>
            <a:r>
              <a:rPr lang="en-US" sz="2000" dirty="0"/>
              <a:t>SandiaUncertCalc.zip – Same as above, but in zip format for download through restrictive firewalls</a:t>
            </a:r>
          </a:p>
          <a:p>
            <a:pPr lvl="1">
              <a:buFont typeface="Arial" panose="020B0604020202020204" pitchFamily="34" charset="0"/>
              <a:buChar char="•"/>
            </a:pPr>
            <a:r>
              <a:rPr lang="en-US" sz="2000" dirty="0"/>
              <a:t>SandiaUncertCalcInstall.exe – installer for Windows. Runs a bit faster than above</a:t>
            </a:r>
          </a:p>
          <a:p>
            <a:pPr lvl="1">
              <a:buFont typeface="Arial" panose="020B0604020202020204" pitchFamily="34" charset="0"/>
              <a:buChar char="•"/>
            </a:pPr>
            <a:r>
              <a:rPr lang="en-US" sz="2000" dirty="0"/>
              <a:t>SandiaUncertCalc-OSX-x.x.zip – Package for Mac OS</a:t>
            </a:r>
          </a:p>
          <a:p>
            <a:pPr lvl="1">
              <a:buFont typeface="Arial" panose="020B0604020202020204" pitchFamily="34" charset="0"/>
              <a:buChar char="•"/>
            </a:pPr>
            <a:r>
              <a:rPr lang="en-US" sz="2000" dirty="0"/>
              <a:t>Suncalmanual.pdf – User’s manual</a:t>
            </a:r>
          </a:p>
          <a:p>
            <a:pPr lvl="1">
              <a:buFont typeface="Arial" panose="020B0604020202020204" pitchFamily="34" charset="0"/>
              <a:buChar char="•"/>
            </a:pPr>
            <a:r>
              <a:rPr lang="en-US" sz="2000" dirty="0"/>
              <a:t>Examples.zip – Example uncertainty problems to load in to the calculator</a:t>
            </a:r>
          </a:p>
          <a:p>
            <a:endParaRPr lang="en-US" dirty="0"/>
          </a:p>
        </p:txBody>
      </p:sp>
      <p:sp>
        <p:nvSpPr>
          <p:cNvPr id="5" name="Slide Number Placeholder 3">
            <a:extLst>
              <a:ext uri="{FF2B5EF4-FFF2-40B4-BE49-F238E27FC236}">
                <a16:creationId xmlns:a16="http://schemas.microsoft.com/office/drawing/2014/main" id="{3B0AB2FC-2911-43E6-B815-016D0CB3BDDF}"/>
              </a:ext>
            </a:extLst>
          </p:cNvPr>
          <p:cNvSpPr>
            <a:spLocks noGrp="1"/>
          </p:cNvSpPr>
          <p:nvPr>
            <p:ph type="sldNum" sz="quarter" idx="10"/>
          </p:nvPr>
        </p:nvSpPr>
        <p:spPr>
          <a:xfrm>
            <a:off x="11702562" y="6471387"/>
            <a:ext cx="489438" cy="365125"/>
          </a:xfrm>
        </p:spPr>
        <p:txBody>
          <a:bodyPr/>
          <a:lstStyle/>
          <a:p>
            <a:fld id="{F6B149FD-26F7-3645-B4E7-BA8B8CC5EEA8}" type="slidenum">
              <a:rPr lang="en-US" smtClean="0"/>
              <a:pPr/>
              <a:t>123</a:t>
            </a:fld>
            <a:endParaRPr lang="en-US"/>
          </a:p>
        </p:txBody>
      </p:sp>
    </p:spTree>
    <p:extLst>
      <p:ext uri="{BB962C8B-B14F-4D97-AF65-F5344CB8AC3E}">
        <p14:creationId xmlns:p14="http://schemas.microsoft.com/office/powerpoint/2010/main" val="696462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276F1E-0326-499E-ACC5-F1F3705D9EEB}"/>
              </a:ext>
            </a:extLst>
          </p:cNvPr>
          <p:cNvSpPr>
            <a:spLocks noGrp="1"/>
          </p:cNvSpPr>
          <p:nvPr>
            <p:ph type="title"/>
          </p:nvPr>
        </p:nvSpPr>
        <p:spPr/>
        <p:txBody>
          <a:bodyPr/>
          <a:lstStyle/>
          <a:p>
            <a:r>
              <a:rPr lang="en-US"/>
              <a:t>Features</a:t>
            </a:r>
          </a:p>
        </p:txBody>
      </p:sp>
      <p:sp>
        <p:nvSpPr>
          <p:cNvPr id="3" name="Slide Number Placeholder 2">
            <a:extLst>
              <a:ext uri="{FF2B5EF4-FFF2-40B4-BE49-F238E27FC236}">
                <a16:creationId xmlns:a16="http://schemas.microsoft.com/office/drawing/2014/main" id="{63E68441-2F0F-442E-A929-05F5959BA1D4}"/>
              </a:ext>
            </a:extLst>
          </p:cNvPr>
          <p:cNvSpPr>
            <a:spLocks noGrp="1"/>
          </p:cNvSpPr>
          <p:nvPr>
            <p:ph type="sldNum" sz="quarter" idx="4"/>
          </p:nvPr>
        </p:nvSpPr>
        <p:spPr/>
        <p:txBody>
          <a:bodyPr/>
          <a:lstStyle/>
          <a:p>
            <a:fld id="{4FAB73BC-B049-4115-A692-8D63A059BFB8}" type="slidenum">
              <a:rPr lang="en-US" smtClean="0"/>
              <a:pPr/>
              <a:t>124</a:t>
            </a:fld>
            <a:endParaRPr lang="en-US"/>
          </a:p>
        </p:txBody>
      </p:sp>
      <p:pic>
        <p:nvPicPr>
          <p:cNvPr id="5" name="Picture 4">
            <a:extLst>
              <a:ext uri="{FF2B5EF4-FFF2-40B4-BE49-F238E27FC236}">
                <a16:creationId xmlns:a16="http://schemas.microsoft.com/office/drawing/2014/main" id="{83F8635A-B298-4B33-AA1F-5E11C9CCA5D9}"/>
              </a:ext>
            </a:extLst>
          </p:cNvPr>
          <p:cNvPicPr>
            <a:picLocks noChangeAspect="1"/>
          </p:cNvPicPr>
          <p:nvPr/>
        </p:nvPicPr>
        <p:blipFill>
          <a:blip r:embed="rId2"/>
          <a:stretch>
            <a:fillRect/>
          </a:stretch>
        </p:blipFill>
        <p:spPr>
          <a:xfrm>
            <a:off x="4526090" y="2065004"/>
            <a:ext cx="2619741" cy="2800741"/>
          </a:xfrm>
          <a:prstGeom prst="rect">
            <a:avLst/>
          </a:prstGeom>
        </p:spPr>
      </p:pic>
      <p:sp>
        <p:nvSpPr>
          <p:cNvPr id="6" name="Text Placeholder 5">
            <a:extLst>
              <a:ext uri="{FF2B5EF4-FFF2-40B4-BE49-F238E27FC236}">
                <a16:creationId xmlns:a16="http://schemas.microsoft.com/office/drawing/2014/main" id="{7D9EF4F7-F0DF-4239-AFAE-525228C264EB}"/>
              </a:ext>
            </a:extLst>
          </p:cNvPr>
          <p:cNvSpPr txBox="1">
            <a:spLocks/>
          </p:cNvSpPr>
          <p:nvPr/>
        </p:nvSpPr>
        <p:spPr>
          <a:xfrm>
            <a:off x="484348" y="1411553"/>
            <a:ext cx="3348934" cy="1170874"/>
          </a:xfrm>
          <a:prstGeom prst="rect">
            <a:avLst/>
          </a:prstGeom>
        </p:spPr>
        <p:txBody>
          <a:bodyPr/>
          <a:lstStyle>
            <a:lvl1pPr marL="91436" indent="-91436" algn="l" defTabSz="914354" rtl="0" eaLnBrk="1" latinLnBrk="0" hangingPunct="1">
              <a:lnSpc>
                <a:spcPct val="90000"/>
              </a:lnSpc>
              <a:spcBef>
                <a:spcPts val="1200"/>
              </a:spcBef>
              <a:spcAft>
                <a:spcPts val="200"/>
              </a:spcAft>
              <a:buClr>
                <a:srgbClr val="00B0F0"/>
              </a:buClr>
              <a:buSzPct val="100000"/>
              <a:buFont typeface="Calibri" panose="020F0502020204030204" pitchFamily="34" charset="0"/>
              <a:buChar char=" "/>
              <a:defRPr sz="2000" kern="1200">
                <a:solidFill>
                  <a:schemeClr val="bg1"/>
                </a:solidFill>
                <a:latin typeface="Garamond" charset="0"/>
                <a:ea typeface="Garamond" charset="0"/>
                <a:cs typeface="Garamond" charset="0"/>
              </a:defRPr>
            </a:lvl1pPr>
            <a:lvl2pPr marL="384029" indent="-182870" algn="l" defTabSz="914354" rtl="0" eaLnBrk="1" latinLnBrk="0" hangingPunct="1">
              <a:lnSpc>
                <a:spcPct val="90000"/>
              </a:lnSpc>
              <a:spcBef>
                <a:spcPts val="200"/>
              </a:spcBef>
              <a:spcAft>
                <a:spcPts val="400"/>
              </a:spcAft>
              <a:buClr>
                <a:srgbClr val="00B0F0"/>
              </a:buClr>
              <a:buFont typeface="Calibri" pitchFamily="34" charset="0"/>
              <a:buChar char="◦"/>
              <a:defRPr sz="1800" kern="1200">
                <a:solidFill>
                  <a:schemeClr val="bg1"/>
                </a:solidFill>
                <a:latin typeface="Garamond" charset="0"/>
                <a:ea typeface="Garamond" charset="0"/>
                <a:cs typeface="Garamond" charset="0"/>
              </a:defRPr>
            </a:lvl2pPr>
            <a:lvl3pPr marL="566900"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bg1"/>
                </a:solidFill>
                <a:latin typeface="Garamond" charset="0"/>
                <a:ea typeface="Garamond" charset="0"/>
                <a:cs typeface="Garamond" charset="0"/>
              </a:defRPr>
            </a:lvl3pPr>
            <a:lvl4pPr marL="749771"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bg1"/>
                </a:solidFill>
                <a:latin typeface="Garamond" charset="0"/>
                <a:ea typeface="Garamond" charset="0"/>
                <a:cs typeface="Garamond" charset="0"/>
              </a:defRPr>
            </a:lvl4pPr>
            <a:lvl5pPr marL="932642"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bg1"/>
                </a:solidFill>
                <a:latin typeface="Garamond" charset="0"/>
                <a:ea typeface="Garamond" charset="0"/>
                <a:cs typeface="Garamond" charset="0"/>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a:solidFill>
                  <a:schemeClr val="tx1"/>
                </a:solidFill>
                <a:latin typeface="Open Sans" panose="020B0606030504020204" pitchFamily="34" charset="0"/>
                <a:ea typeface="Open Sans" panose="020B0606030504020204" pitchFamily="34" charset="0"/>
                <a:cs typeface="Open Sans" panose="020B0606030504020204" pitchFamily="34" charset="0"/>
              </a:rPr>
              <a:t>Given: Measurement model, input values and uncertainties</a:t>
            </a:r>
          </a:p>
          <a:p>
            <a:r>
              <a:rPr lang="en-US">
                <a:solidFill>
                  <a:schemeClr val="tx1"/>
                </a:solidFill>
                <a:latin typeface="Open Sans" panose="020B0606030504020204" pitchFamily="34" charset="0"/>
                <a:ea typeface="Open Sans" panose="020B0606030504020204" pitchFamily="34" charset="0"/>
                <a:cs typeface="Open Sans" panose="020B0606030504020204" pitchFamily="34" charset="0"/>
              </a:rPr>
              <a:t>Use: Uncertainty Propagation</a:t>
            </a:r>
          </a:p>
        </p:txBody>
      </p:sp>
      <p:cxnSp>
        <p:nvCxnSpPr>
          <p:cNvPr id="7" name="Straight Arrow Connector 6">
            <a:extLst>
              <a:ext uri="{FF2B5EF4-FFF2-40B4-BE49-F238E27FC236}">
                <a16:creationId xmlns:a16="http://schemas.microsoft.com/office/drawing/2014/main" id="{5E5F7E4A-7151-4BB1-8D17-89F9F9403973}"/>
              </a:ext>
            </a:extLst>
          </p:cNvPr>
          <p:cNvCxnSpPr>
            <a:cxnSpLocks/>
          </p:cNvCxnSpPr>
          <p:nvPr/>
        </p:nvCxnSpPr>
        <p:spPr>
          <a:xfrm>
            <a:off x="3647552" y="1996990"/>
            <a:ext cx="1115367" cy="726113"/>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8" name="Text Placeholder 5">
            <a:extLst>
              <a:ext uri="{FF2B5EF4-FFF2-40B4-BE49-F238E27FC236}">
                <a16:creationId xmlns:a16="http://schemas.microsoft.com/office/drawing/2014/main" id="{261F926E-9D2D-4D0E-9784-03C33DDB83FF}"/>
              </a:ext>
            </a:extLst>
          </p:cNvPr>
          <p:cNvSpPr txBox="1">
            <a:spLocks/>
          </p:cNvSpPr>
          <p:nvPr/>
        </p:nvSpPr>
        <p:spPr>
          <a:xfrm>
            <a:off x="5009786" y="328879"/>
            <a:ext cx="3348934" cy="1318776"/>
          </a:xfrm>
          <a:prstGeom prst="rect">
            <a:avLst/>
          </a:prstGeom>
        </p:spPr>
        <p:txBody>
          <a:bodyPr vert="horz" lIns="0" tIns="45720" rIns="0" bIns="45720" rtlCol="0">
            <a:normAutofit fontScale="92500"/>
          </a:bodyPr>
          <a:lstStyle>
            <a:lvl1pPr marL="91436" indent="-91436" algn="l" defTabSz="914354" rtl="0" eaLnBrk="1" latinLnBrk="0" hangingPunct="1">
              <a:lnSpc>
                <a:spcPct val="90000"/>
              </a:lnSpc>
              <a:spcBef>
                <a:spcPts val="1200"/>
              </a:spcBef>
              <a:spcAft>
                <a:spcPts val="200"/>
              </a:spcAft>
              <a:buClr>
                <a:srgbClr val="00B0F0"/>
              </a:buClr>
              <a:buSzPct val="100000"/>
              <a:buFont typeface="Calibri" panose="020F0502020204030204" pitchFamily="34" charset="0"/>
              <a:buChar char=" "/>
              <a:defRPr sz="2000" kern="1200">
                <a:solidFill>
                  <a:schemeClr val="tx1"/>
                </a:solidFill>
                <a:latin typeface="Garamond" charset="0"/>
                <a:ea typeface="Garamond" charset="0"/>
                <a:cs typeface="Garamond" charset="0"/>
              </a:defRPr>
            </a:lvl1pPr>
            <a:lvl2pPr marL="384029" indent="-182870" algn="l" defTabSz="914354" rtl="0" eaLnBrk="1" latinLnBrk="0" hangingPunct="1">
              <a:lnSpc>
                <a:spcPct val="90000"/>
              </a:lnSpc>
              <a:spcBef>
                <a:spcPts val="200"/>
              </a:spcBef>
              <a:spcAft>
                <a:spcPts val="400"/>
              </a:spcAft>
              <a:buClr>
                <a:srgbClr val="00B0F0"/>
              </a:buClr>
              <a:buFont typeface="Calibri" pitchFamily="34" charset="0"/>
              <a:buChar char="◦"/>
              <a:defRPr sz="1800" kern="1200">
                <a:solidFill>
                  <a:schemeClr val="tx1"/>
                </a:solidFill>
                <a:latin typeface="Garamond" charset="0"/>
                <a:ea typeface="Garamond" charset="0"/>
                <a:cs typeface="Garamond" charset="0"/>
              </a:defRPr>
            </a:lvl2pPr>
            <a:lvl3pPr marL="566900"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tx1"/>
                </a:solidFill>
                <a:latin typeface="Garamond" charset="0"/>
                <a:ea typeface="Garamond" charset="0"/>
                <a:cs typeface="Garamond" charset="0"/>
              </a:defRPr>
            </a:lvl3pPr>
            <a:lvl4pPr marL="749771"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tx1"/>
                </a:solidFill>
                <a:latin typeface="Garamond" charset="0"/>
                <a:ea typeface="Garamond" charset="0"/>
                <a:cs typeface="Garamond" charset="0"/>
              </a:defRPr>
            </a:lvl4pPr>
            <a:lvl5pPr marL="932642"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tx1"/>
                </a:solidFill>
                <a:latin typeface="Garamond" charset="0"/>
                <a:ea typeface="Garamond" charset="0"/>
                <a:cs typeface="Garamond" charset="0"/>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a:latin typeface="Open Sans" panose="020B0606030504020204" pitchFamily="34" charset="0"/>
                <a:ea typeface="Open Sans" panose="020B0606030504020204" pitchFamily="34" charset="0"/>
                <a:cs typeface="Open Sans" panose="020B0606030504020204" pitchFamily="34" charset="0"/>
              </a:rPr>
              <a:t>Given: Measurement model, output requirement, need input uncertainty</a:t>
            </a:r>
          </a:p>
          <a:p>
            <a:r>
              <a:rPr lang="en-US">
                <a:latin typeface="Open Sans" panose="020B0606030504020204" pitchFamily="34" charset="0"/>
                <a:ea typeface="Open Sans" panose="020B0606030504020204" pitchFamily="34" charset="0"/>
                <a:cs typeface="Open Sans" panose="020B0606030504020204" pitchFamily="34" charset="0"/>
              </a:rPr>
              <a:t>Use: Reverse Propagation</a:t>
            </a:r>
          </a:p>
        </p:txBody>
      </p:sp>
      <p:cxnSp>
        <p:nvCxnSpPr>
          <p:cNvPr id="9" name="Straight Arrow Connector 8">
            <a:extLst>
              <a:ext uri="{FF2B5EF4-FFF2-40B4-BE49-F238E27FC236}">
                <a16:creationId xmlns:a16="http://schemas.microsoft.com/office/drawing/2014/main" id="{DEFA6E2D-0867-4D9A-86A0-D39B02B62783}"/>
              </a:ext>
            </a:extLst>
          </p:cNvPr>
          <p:cNvCxnSpPr>
            <a:cxnSpLocks/>
          </p:cNvCxnSpPr>
          <p:nvPr/>
        </p:nvCxnSpPr>
        <p:spPr>
          <a:xfrm flipH="1">
            <a:off x="5855698" y="1669598"/>
            <a:ext cx="17044" cy="542713"/>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0" name="Text Placeholder 5">
            <a:extLst>
              <a:ext uri="{FF2B5EF4-FFF2-40B4-BE49-F238E27FC236}">
                <a16:creationId xmlns:a16="http://schemas.microsoft.com/office/drawing/2014/main" id="{478D1396-EF5F-4214-A08A-4404129CA619}"/>
              </a:ext>
            </a:extLst>
          </p:cNvPr>
          <p:cNvSpPr txBox="1">
            <a:spLocks/>
          </p:cNvSpPr>
          <p:nvPr/>
        </p:nvSpPr>
        <p:spPr>
          <a:xfrm>
            <a:off x="8024369" y="1694984"/>
            <a:ext cx="3348934" cy="1318776"/>
          </a:xfrm>
          <a:prstGeom prst="rect">
            <a:avLst/>
          </a:prstGeom>
        </p:spPr>
        <p:txBody>
          <a:bodyPr vert="horz" lIns="0" tIns="45720" rIns="0" bIns="45720" rtlCol="0">
            <a:normAutofit lnSpcReduction="10000"/>
          </a:bodyPr>
          <a:lstStyle>
            <a:lvl1pPr marL="91436" indent="-91436" algn="l" defTabSz="914354" rtl="0" eaLnBrk="1" latinLnBrk="0" hangingPunct="1">
              <a:lnSpc>
                <a:spcPct val="90000"/>
              </a:lnSpc>
              <a:spcBef>
                <a:spcPts val="1200"/>
              </a:spcBef>
              <a:spcAft>
                <a:spcPts val="200"/>
              </a:spcAft>
              <a:buClr>
                <a:srgbClr val="00B0F0"/>
              </a:buClr>
              <a:buSzPct val="100000"/>
              <a:buFont typeface="Calibri" panose="020F0502020204030204" pitchFamily="34" charset="0"/>
              <a:buChar char=" "/>
              <a:defRPr sz="2000" kern="1200">
                <a:solidFill>
                  <a:schemeClr val="tx1"/>
                </a:solidFill>
                <a:latin typeface="Garamond" charset="0"/>
                <a:ea typeface="Garamond" charset="0"/>
                <a:cs typeface="Garamond" charset="0"/>
              </a:defRPr>
            </a:lvl1pPr>
            <a:lvl2pPr marL="384029" indent="-182870" algn="l" defTabSz="914354" rtl="0" eaLnBrk="1" latinLnBrk="0" hangingPunct="1">
              <a:lnSpc>
                <a:spcPct val="90000"/>
              </a:lnSpc>
              <a:spcBef>
                <a:spcPts val="200"/>
              </a:spcBef>
              <a:spcAft>
                <a:spcPts val="400"/>
              </a:spcAft>
              <a:buClr>
                <a:srgbClr val="00B0F0"/>
              </a:buClr>
              <a:buFont typeface="Calibri" pitchFamily="34" charset="0"/>
              <a:buChar char="◦"/>
              <a:defRPr sz="1800" kern="1200">
                <a:solidFill>
                  <a:schemeClr val="tx1"/>
                </a:solidFill>
                <a:latin typeface="Garamond" charset="0"/>
                <a:ea typeface="Garamond" charset="0"/>
                <a:cs typeface="Garamond" charset="0"/>
              </a:defRPr>
            </a:lvl2pPr>
            <a:lvl3pPr marL="566900"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tx1"/>
                </a:solidFill>
                <a:latin typeface="Garamond" charset="0"/>
                <a:ea typeface="Garamond" charset="0"/>
                <a:cs typeface="Garamond" charset="0"/>
              </a:defRPr>
            </a:lvl3pPr>
            <a:lvl4pPr marL="749771"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tx1"/>
                </a:solidFill>
                <a:latin typeface="Garamond" charset="0"/>
                <a:ea typeface="Garamond" charset="0"/>
                <a:cs typeface="Garamond" charset="0"/>
              </a:defRPr>
            </a:lvl4pPr>
            <a:lvl5pPr marL="932642"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tx1"/>
                </a:solidFill>
                <a:latin typeface="Garamond" charset="0"/>
                <a:ea typeface="Garamond" charset="0"/>
                <a:cs typeface="Garamond" charset="0"/>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a:latin typeface="Open Sans" panose="020B0606030504020204" pitchFamily="34" charset="0"/>
                <a:ea typeface="Open Sans" panose="020B0606030504020204" pitchFamily="34" charset="0"/>
                <a:cs typeface="Open Sans" panose="020B0606030504020204" pitchFamily="34" charset="0"/>
              </a:rPr>
              <a:t>Given: 2-Dimensional data (e.g. N measurements ⨉ M days)</a:t>
            </a:r>
          </a:p>
          <a:p>
            <a:r>
              <a:rPr lang="en-US">
                <a:latin typeface="Open Sans" panose="020B0606030504020204" pitchFamily="34" charset="0"/>
                <a:ea typeface="Open Sans" panose="020B0606030504020204" pitchFamily="34" charset="0"/>
                <a:cs typeface="Open Sans" panose="020B0606030504020204" pitchFamily="34" charset="0"/>
              </a:rPr>
              <a:t>Use: Data Sets and ANOVA</a:t>
            </a:r>
          </a:p>
        </p:txBody>
      </p:sp>
      <p:cxnSp>
        <p:nvCxnSpPr>
          <p:cNvPr id="11" name="Straight Arrow Connector 10">
            <a:extLst>
              <a:ext uri="{FF2B5EF4-FFF2-40B4-BE49-F238E27FC236}">
                <a16:creationId xmlns:a16="http://schemas.microsoft.com/office/drawing/2014/main" id="{EC9938EE-237B-44CA-A428-A0B4019469A0}"/>
              </a:ext>
            </a:extLst>
          </p:cNvPr>
          <p:cNvCxnSpPr>
            <a:cxnSpLocks/>
          </p:cNvCxnSpPr>
          <p:nvPr/>
        </p:nvCxnSpPr>
        <p:spPr>
          <a:xfrm flipH="1">
            <a:off x="7000718" y="2393333"/>
            <a:ext cx="925405" cy="367332"/>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 name="Text Placeholder 5">
            <a:extLst>
              <a:ext uri="{FF2B5EF4-FFF2-40B4-BE49-F238E27FC236}">
                <a16:creationId xmlns:a16="http://schemas.microsoft.com/office/drawing/2014/main" id="{3279302B-76EE-4E94-A3A6-C138BAFA3081}"/>
              </a:ext>
            </a:extLst>
          </p:cNvPr>
          <p:cNvSpPr txBox="1">
            <a:spLocks/>
          </p:cNvSpPr>
          <p:nvPr/>
        </p:nvSpPr>
        <p:spPr>
          <a:xfrm>
            <a:off x="8194883" y="3429000"/>
            <a:ext cx="3348934" cy="1318776"/>
          </a:xfrm>
          <a:prstGeom prst="rect">
            <a:avLst/>
          </a:prstGeom>
        </p:spPr>
        <p:txBody>
          <a:bodyPr vert="horz" lIns="0" tIns="45720" rIns="0" bIns="45720" rtlCol="0">
            <a:normAutofit lnSpcReduction="10000"/>
          </a:bodyPr>
          <a:lstStyle>
            <a:lvl1pPr marL="91436" indent="-91436" algn="l" defTabSz="914354" rtl="0" eaLnBrk="1" latinLnBrk="0" hangingPunct="1">
              <a:lnSpc>
                <a:spcPct val="90000"/>
              </a:lnSpc>
              <a:spcBef>
                <a:spcPts val="1200"/>
              </a:spcBef>
              <a:spcAft>
                <a:spcPts val="200"/>
              </a:spcAft>
              <a:buClr>
                <a:srgbClr val="00B0F0"/>
              </a:buClr>
              <a:buSzPct val="100000"/>
              <a:buFont typeface="Calibri" panose="020F0502020204030204" pitchFamily="34" charset="0"/>
              <a:buChar char=" "/>
              <a:defRPr sz="2000" kern="1200">
                <a:solidFill>
                  <a:schemeClr val="tx1"/>
                </a:solidFill>
                <a:latin typeface="Garamond" charset="0"/>
                <a:ea typeface="Garamond" charset="0"/>
                <a:cs typeface="Garamond" charset="0"/>
              </a:defRPr>
            </a:lvl1pPr>
            <a:lvl2pPr marL="384029" indent="-182870" algn="l" defTabSz="914354" rtl="0" eaLnBrk="1" latinLnBrk="0" hangingPunct="1">
              <a:lnSpc>
                <a:spcPct val="90000"/>
              </a:lnSpc>
              <a:spcBef>
                <a:spcPts val="200"/>
              </a:spcBef>
              <a:spcAft>
                <a:spcPts val="400"/>
              </a:spcAft>
              <a:buClr>
                <a:srgbClr val="00B0F0"/>
              </a:buClr>
              <a:buFont typeface="Calibri" pitchFamily="34" charset="0"/>
              <a:buChar char="◦"/>
              <a:defRPr sz="1800" kern="1200">
                <a:solidFill>
                  <a:schemeClr val="tx1"/>
                </a:solidFill>
                <a:latin typeface="Garamond" charset="0"/>
                <a:ea typeface="Garamond" charset="0"/>
                <a:cs typeface="Garamond" charset="0"/>
              </a:defRPr>
            </a:lvl2pPr>
            <a:lvl3pPr marL="566900"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tx1"/>
                </a:solidFill>
                <a:latin typeface="Garamond" charset="0"/>
                <a:ea typeface="Garamond" charset="0"/>
                <a:cs typeface="Garamond" charset="0"/>
              </a:defRPr>
            </a:lvl3pPr>
            <a:lvl4pPr marL="749771"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tx1"/>
                </a:solidFill>
                <a:latin typeface="Garamond" charset="0"/>
                <a:ea typeface="Garamond" charset="0"/>
                <a:cs typeface="Garamond" charset="0"/>
              </a:defRPr>
            </a:lvl4pPr>
            <a:lvl5pPr marL="932642"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tx1"/>
                </a:solidFill>
                <a:latin typeface="Garamond" charset="0"/>
                <a:ea typeface="Garamond" charset="0"/>
                <a:cs typeface="Garamond" charset="0"/>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a:latin typeface="Open Sans" panose="020B0606030504020204" pitchFamily="34" charset="0"/>
                <a:ea typeface="Open Sans" panose="020B0606030504020204" pitchFamily="34" charset="0"/>
                <a:cs typeface="Open Sans" panose="020B0606030504020204" pitchFamily="34" charset="0"/>
              </a:rPr>
              <a:t>Given: (x, y) data, need relationship between x and y</a:t>
            </a:r>
          </a:p>
          <a:p>
            <a:r>
              <a:rPr lang="en-US">
                <a:latin typeface="Open Sans" panose="020B0606030504020204" pitchFamily="34" charset="0"/>
                <a:ea typeface="Open Sans" panose="020B0606030504020204" pitchFamily="34" charset="0"/>
                <a:cs typeface="Open Sans" panose="020B0606030504020204" pitchFamily="34" charset="0"/>
              </a:rPr>
              <a:t>Use: Curve Fit</a:t>
            </a:r>
          </a:p>
        </p:txBody>
      </p:sp>
      <p:cxnSp>
        <p:nvCxnSpPr>
          <p:cNvPr id="13" name="Straight Arrow Connector 12">
            <a:extLst>
              <a:ext uri="{FF2B5EF4-FFF2-40B4-BE49-F238E27FC236}">
                <a16:creationId xmlns:a16="http://schemas.microsoft.com/office/drawing/2014/main" id="{C721BC98-40BA-4491-AFC4-60DE70AE880D}"/>
              </a:ext>
            </a:extLst>
          </p:cNvPr>
          <p:cNvCxnSpPr>
            <a:cxnSpLocks/>
          </p:cNvCxnSpPr>
          <p:nvPr/>
        </p:nvCxnSpPr>
        <p:spPr>
          <a:xfrm flipH="1" flipV="1">
            <a:off x="7000718" y="3502912"/>
            <a:ext cx="1023652" cy="204691"/>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4" name="Text Placeholder 5">
            <a:extLst>
              <a:ext uri="{FF2B5EF4-FFF2-40B4-BE49-F238E27FC236}">
                <a16:creationId xmlns:a16="http://schemas.microsoft.com/office/drawing/2014/main" id="{154173E7-BBD2-4CC6-8D59-370A341BADFB}"/>
              </a:ext>
            </a:extLst>
          </p:cNvPr>
          <p:cNvSpPr txBox="1">
            <a:spLocks/>
          </p:cNvSpPr>
          <p:nvPr/>
        </p:nvSpPr>
        <p:spPr>
          <a:xfrm>
            <a:off x="484348" y="3122165"/>
            <a:ext cx="3348934" cy="1170874"/>
          </a:xfrm>
          <a:prstGeom prst="rect">
            <a:avLst/>
          </a:prstGeom>
        </p:spPr>
        <p:txBody>
          <a:bodyPr vert="horz" lIns="0" tIns="45720" rIns="0" bIns="45720" rtlCol="0">
            <a:normAutofit fontScale="92500" lnSpcReduction="20000"/>
          </a:bodyPr>
          <a:lstStyle>
            <a:lvl1pPr marL="91436" indent="-91436" algn="l" defTabSz="914354" rtl="0" eaLnBrk="1" latinLnBrk="0" hangingPunct="1">
              <a:lnSpc>
                <a:spcPct val="90000"/>
              </a:lnSpc>
              <a:spcBef>
                <a:spcPts val="1200"/>
              </a:spcBef>
              <a:spcAft>
                <a:spcPts val="200"/>
              </a:spcAft>
              <a:buClr>
                <a:srgbClr val="00B0F0"/>
              </a:buClr>
              <a:buSzPct val="100000"/>
              <a:buFont typeface="Calibri" panose="020F0502020204030204" pitchFamily="34" charset="0"/>
              <a:buChar char=" "/>
              <a:defRPr sz="2000" kern="1200">
                <a:solidFill>
                  <a:schemeClr val="tx1"/>
                </a:solidFill>
                <a:latin typeface="Garamond" charset="0"/>
                <a:ea typeface="Garamond" charset="0"/>
                <a:cs typeface="Garamond" charset="0"/>
              </a:defRPr>
            </a:lvl1pPr>
            <a:lvl2pPr marL="384029" indent="-182870" algn="l" defTabSz="914354" rtl="0" eaLnBrk="1" latinLnBrk="0" hangingPunct="1">
              <a:lnSpc>
                <a:spcPct val="90000"/>
              </a:lnSpc>
              <a:spcBef>
                <a:spcPts val="200"/>
              </a:spcBef>
              <a:spcAft>
                <a:spcPts val="400"/>
              </a:spcAft>
              <a:buClr>
                <a:srgbClr val="00B0F0"/>
              </a:buClr>
              <a:buFont typeface="Calibri" pitchFamily="34" charset="0"/>
              <a:buChar char="◦"/>
              <a:defRPr sz="1800" kern="1200">
                <a:solidFill>
                  <a:schemeClr val="tx1"/>
                </a:solidFill>
                <a:latin typeface="Garamond" charset="0"/>
                <a:ea typeface="Garamond" charset="0"/>
                <a:cs typeface="Garamond" charset="0"/>
              </a:defRPr>
            </a:lvl2pPr>
            <a:lvl3pPr marL="566900"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tx1"/>
                </a:solidFill>
                <a:latin typeface="Garamond" charset="0"/>
                <a:ea typeface="Garamond" charset="0"/>
                <a:cs typeface="Garamond" charset="0"/>
              </a:defRPr>
            </a:lvl3pPr>
            <a:lvl4pPr marL="749771"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tx1"/>
                </a:solidFill>
                <a:latin typeface="Garamond" charset="0"/>
                <a:ea typeface="Garamond" charset="0"/>
                <a:cs typeface="Garamond" charset="0"/>
              </a:defRPr>
            </a:lvl4pPr>
            <a:lvl5pPr marL="932642"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tx1"/>
                </a:solidFill>
                <a:latin typeface="Garamond" charset="0"/>
                <a:ea typeface="Garamond" charset="0"/>
                <a:cs typeface="Garamond" charset="0"/>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a:latin typeface="Open Sans" panose="020B0606030504020204" pitchFamily="34" charset="0"/>
                <a:ea typeface="Open Sans" panose="020B0606030504020204" pitchFamily="34" charset="0"/>
                <a:cs typeface="Open Sans" panose="020B0606030504020204" pitchFamily="34" charset="0"/>
              </a:rPr>
              <a:t>Given: Measurement model, inputs could take several values</a:t>
            </a:r>
          </a:p>
          <a:p>
            <a:r>
              <a:rPr lang="en-US">
                <a:latin typeface="Open Sans" panose="020B0606030504020204" pitchFamily="34" charset="0"/>
                <a:ea typeface="Open Sans" panose="020B0606030504020204" pitchFamily="34" charset="0"/>
                <a:cs typeface="Open Sans" panose="020B0606030504020204" pitchFamily="34" charset="0"/>
              </a:rPr>
              <a:t>Use: Sweeps</a:t>
            </a:r>
          </a:p>
        </p:txBody>
      </p:sp>
      <p:cxnSp>
        <p:nvCxnSpPr>
          <p:cNvPr id="15" name="Straight Arrow Connector 14">
            <a:extLst>
              <a:ext uri="{FF2B5EF4-FFF2-40B4-BE49-F238E27FC236}">
                <a16:creationId xmlns:a16="http://schemas.microsoft.com/office/drawing/2014/main" id="{8F9B11FA-D5EA-400C-8DC9-9770123F7A26}"/>
              </a:ext>
            </a:extLst>
          </p:cNvPr>
          <p:cNvCxnSpPr>
            <a:cxnSpLocks/>
          </p:cNvCxnSpPr>
          <p:nvPr/>
        </p:nvCxnSpPr>
        <p:spPr>
          <a:xfrm flipV="1">
            <a:off x="3764492" y="3531087"/>
            <a:ext cx="799942" cy="18373"/>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6" name="Text Placeholder 5">
            <a:extLst>
              <a:ext uri="{FF2B5EF4-FFF2-40B4-BE49-F238E27FC236}">
                <a16:creationId xmlns:a16="http://schemas.microsoft.com/office/drawing/2014/main" id="{429F810E-F502-44BF-ACE5-796C38BD8A87}"/>
              </a:ext>
            </a:extLst>
          </p:cNvPr>
          <p:cNvSpPr txBox="1">
            <a:spLocks/>
          </p:cNvSpPr>
          <p:nvPr/>
        </p:nvSpPr>
        <p:spPr>
          <a:xfrm>
            <a:off x="175051" y="4677217"/>
            <a:ext cx="3632495" cy="1170874"/>
          </a:xfrm>
          <a:prstGeom prst="rect">
            <a:avLst/>
          </a:prstGeom>
        </p:spPr>
        <p:txBody>
          <a:bodyPr vert="horz" lIns="0" tIns="45720" rIns="0" bIns="45720" rtlCol="0">
            <a:normAutofit fontScale="92500"/>
          </a:bodyPr>
          <a:lstStyle>
            <a:lvl1pPr marL="91436" indent="-91436" algn="l" defTabSz="914354" rtl="0" eaLnBrk="1" latinLnBrk="0" hangingPunct="1">
              <a:lnSpc>
                <a:spcPct val="90000"/>
              </a:lnSpc>
              <a:spcBef>
                <a:spcPts val="1200"/>
              </a:spcBef>
              <a:spcAft>
                <a:spcPts val="200"/>
              </a:spcAft>
              <a:buClr>
                <a:srgbClr val="00B0F0"/>
              </a:buClr>
              <a:buSzPct val="100000"/>
              <a:buFont typeface="Calibri" panose="020F0502020204030204" pitchFamily="34" charset="0"/>
              <a:buChar char=" "/>
              <a:defRPr sz="2000" kern="1200">
                <a:solidFill>
                  <a:schemeClr val="tx1"/>
                </a:solidFill>
                <a:latin typeface="Garamond" charset="0"/>
                <a:ea typeface="Garamond" charset="0"/>
                <a:cs typeface="Garamond" charset="0"/>
              </a:defRPr>
            </a:lvl1pPr>
            <a:lvl2pPr marL="384029" indent="-182870" algn="l" defTabSz="914354" rtl="0" eaLnBrk="1" latinLnBrk="0" hangingPunct="1">
              <a:lnSpc>
                <a:spcPct val="90000"/>
              </a:lnSpc>
              <a:spcBef>
                <a:spcPts val="200"/>
              </a:spcBef>
              <a:spcAft>
                <a:spcPts val="400"/>
              </a:spcAft>
              <a:buClr>
                <a:srgbClr val="00B0F0"/>
              </a:buClr>
              <a:buFont typeface="Calibri" pitchFamily="34" charset="0"/>
              <a:buChar char="◦"/>
              <a:defRPr sz="1800" kern="1200">
                <a:solidFill>
                  <a:schemeClr val="tx1"/>
                </a:solidFill>
                <a:latin typeface="Garamond" charset="0"/>
                <a:ea typeface="Garamond" charset="0"/>
                <a:cs typeface="Garamond" charset="0"/>
              </a:defRPr>
            </a:lvl2pPr>
            <a:lvl3pPr marL="566900"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tx1"/>
                </a:solidFill>
                <a:latin typeface="Garamond" charset="0"/>
                <a:ea typeface="Garamond" charset="0"/>
                <a:cs typeface="Garamond" charset="0"/>
              </a:defRPr>
            </a:lvl3pPr>
            <a:lvl4pPr marL="749771"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tx1"/>
                </a:solidFill>
                <a:latin typeface="Garamond" charset="0"/>
                <a:ea typeface="Garamond" charset="0"/>
                <a:cs typeface="Garamond" charset="0"/>
              </a:defRPr>
            </a:lvl4pPr>
            <a:lvl5pPr marL="932642"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tx1"/>
                </a:solidFill>
                <a:latin typeface="Garamond" charset="0"/>
                <a:ea typeface="Garamond" charset="0"/>
                <a:cs typeface="Garamond" charset="0"/>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a:solidFill>
                  <a:srgbClr val="FF0000"/>
                </a:solidFill>
                <a:latin typeface="Open Sans" panose="020B0606030504020204" pitchFamily="34" charset="0"/>
                <a:ea typeface="Open Sans" panose="020B0606030504020204" pitchFamily="34" charset="0"/>
                <a:cs typeface="Open Sans" panose="020B0606030504020204" pitchFamily="34" charset="0"/>
              </a:rPr>
              <a:t>Given: Probability Distributions and tolerance limits</a:t>
            </a:r>
          </a:p>
          <a:p>
            <a:r>
              <a:rPr lang="en-US">
                <a:solidFill>
                  <a:srgbClr val="FF0000"/>
                </a:solidFill>
                <a:latin typeface="Open Sans" panose="020B0606030504020204" pitchFamily="34" charset="0"/>
                <a:ea typeface="Open Sans" panose="020B0606030504020204" pitchFamily="34" charset="0"/>
                <a:cs typeface="Open Sans" panose="020B0606030504020204" pitchFamily="34" charset="0"/>
              </a:rPr>
              <a:t>Use: Risk Analysis</a:t>
            </a:r>
          </a:p>
        </p:txBody>
      </p:sp>
      <p:cxnSp>
        <p:nvCxnSpPr>
          <p:cNvPr id="17" name="Straight Arrow Connector 16">
            <a:extLst>
              <a:ext uri="{FF2B5EF4-FFF2-40B4-BE49-F238E27FC236}">
                <a16:creationId xmlns:a16="http://schemas.microsoft.com/office/drawing/2014/main" id="{56682523-2A40-4A97-B7FC-47A3A2C50B74}"/>
              </a:ext>
            </a:extLst>
          </p:cNvPr>
          <p:cNvCxnSpPr>
            <a:cxnSpLocks/>
          </p:cNvCxnSpPr>
          <p:nvPr/>
        </p:nvCxnSpPr>
        <p:spPr>
          <a:xfrm flipV="1">
            <a:off x="3833282" y="4440174"/>
            <a:ext cx="929637" cy="37365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Text Placeholder 5">
            <a:extLst>
              <a:ext uri="{FF2B5EF4-FFF2-40B4-BE49-F238E27FC236}">
                <a16:creationId xmlns:a16="http://schemas.microsoft.com/office/drawing/2014/main" id="{750FDB8B-93AA-4C5E-8CA1-9101B2E35D20}"/>
              </a:ext>
            </a:extLst>
          </p:cNvPr>
          <p:cNvSpPr txBox="1">
            <a:spLocks/>
          </p:cNvSpPr>
          <p:nvPr/>
        </p:nvSpPr>
        <p:spPr>
          <a:xfrm>
            <a:off x="7852144" y="5046595"/>
            <a:ext cx="3348934" cy="1170874"/>
          </a:xfrm>
          <a:prstGeom prst="rect">
            <a:avLst/>
          </a:prstGeom>
        </p:spPr>
        <p:txBody>
          <a:bodyPr vert="horz" lIns="0" tIns="45720" rIns="0" bIns="45720" rtlCol="0">
            <a:normAutofit/>
          </a:bodyPr>
          <a:lstStyle>
            <a:lvl1pPr marL="91436" indent="-91436" algn="l" defTabSz="914354" rtl="0" eaLnBrk="1" latinLnBrk="0" hangingPunct="1">
              <a:lnSpc>
                <a:spcPct val="90000"/>
              </a:lnSpc>
              <a:spcBef>
                <a:spcPts val="1200"/>
              </a:spcBef>
              <a:spcAft>
                <a:spcPts val="200"/>
              </a:spcAft>
              <a:buClr>
                <a:srgbClr val="00B0F0"/>
              </a:buClr>
              <a:buSzPct val="100000"/>
              <a:buFont typeface="Calibri" panose="020F0502020204030204" pitchFamily="34" charset="0"/>
              <a:buChar char=" "/>
              <a:defRPr sz="2000" kern="1200">
                <a:solidFill>
                  <a:schemeClr val="tx1"/>
                </a:solidFill>
                <a:latin typeface="Garamond" charset="0"/>
                <a:ea typeface="Garamond" charset="0"/>
                <a:cs typeface="Garamond" charset="0"/>
              </a:defRPr>
            </a:lvl1pPr>
            <a:lvl2pPr marL="384029" indent="-182870" algn="l" defTabSz="914354" rtl="0" eaLnBrk="1" latinLnBrk="0" hangingPunct="1">
              <a:lnSpc>
                <a:spcPct val="90000"/>
              </a:lnSpc>
              <a:spcBef>
                <a:spcPts val="200"/>
              </a:spcBef>
              <a:spcAft>
                <a:spcPts val="400"/>
              </a:spcAft>
              <a:buClr>
                <a:srgbClr val="00B0F0"/>
              </a:buClr>
              <a:buFont typeface="Calibri" pitchFamily="34" charset="0"/>
              <a:buChar char="◦"/>
              <a:defRPr sz="1800" kern="1200">
                <a:solidFill>
                  <a:schemeClr val="tx1"/>
                </a:solidFill>
                <a:latin typeface="Garamond" charset="0"/>
                <a:ea typeface="Garamond" charset="0"/>
                <a:cs typeface="Garamond" charset="0"/>
              </a:defRPr>
            </a:lvl2pPr>
            <a:lvl3pPr marL="566900"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tx1"/>
                </a:solidFill>
                <a:latin typeface="Garamond" charset="0"/>
                <a:ea typeface="Garamond" charset="0"/>
                <a:cs typeface="Garamond" charset="0"/>
              </a:defRPr>
            </a:lvl3pPr>
            <a:lvl4pPr marL="749771"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tx1"/>
                </a:solidFill>
                <a:latin typeface="Garamond" charset="0"/>
                <a:ea typeface="Garamond" charset="0"/>
                <a:cs typeface="Garamond" charset="0"/>
              </a:defRPr>
            </a:lvl4pPr>
            <a:lvl5pPr marL="932642"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tx1"/>
                </a:solidFill>
                <a:latin typeface="Garamond" charset="0"/>
                <a:ea typeface="Garamond" charset="0"/>
                <a:cs typeface="Garamond" charset="0"/>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a:latin typeface="Open Sans" panose="020B0606030504020204" pitchFamily="34" charset="0"/>
                <a:ea typeface="Open Sans" panose="020B0606030504020204" pitchFamily="34" charset="0"/>
                <a:cs typeface="Open Sans" panose="020B0606030504020204" pitchFamily="34" charset="0"/>
              </a:rPr>
              <a:t>Given: Probability Distributions to visualize</a:t>
            </a:r>
          </a:p>
          <a:p>
            <a:r>
              <a:rPr lang="en-US">
                <a:latin typeface="Open Sans" panose="020B0606030504020204" pitchFamily="34" charset="0"/>
                <a:ea typeface="Open Sans" panose="020B0606030504020204" pitchFamily="34" charset="0"/>
                <a:cs typeface="Open Sans" panose="020B0606030504020204" pitchFamily="34" charset="0"/>
              </a:rPr>
              <a:t>Use: Distribution Explorer</a:t>
            </a:r>
          </a:p>
        </p:txBody>
      </p:sp>
      <p:cxnSp>
        <p:nvCxnSpPr>
          <p:cNvPr id="19" name="Straight Arrow Connector 18">
            <a:extLst>
              <a:ext uri="{FF2B5EF4-FFF2-40B4-BE49-F238E27FC236}">
                <a16:creationId xmlns:a16="http://schemas.microsoft.com/office/drawing/2014/main" id="{0EAEFB1F-A7E0-4D6E-9F15-42072C3ED064}"/>
              </a:ext>
            </a:extLst>
          </p:cNvPr>
          <p:cNvCxnSpPr>
            <a:cxnSpLocks/>
          </p:cNvCxnSpPr>
          <p:nvPr/>
        </p:nvCxnSpPr>
        <p:spPr>
          <a:xfrm flipH="1" flipV="1">
            <a:off x="7038191" y="4677217"/>
            <a:ext cx="621022" cy="630656"/>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0" name="Text Placeholder 5">
            <a:extLst>
              <a:ext uri="{FF2B5EF4-FFF2-40B4-BE49-F238E27FC236}">
                <a16:creationId xmlns:a16="http://schemas.microsoft.com/office/drawing/2014/main" id="{BC4CFBD2-A0BD-42B2-A3E9-A18FD6A119EC}"/>
              </a:ext>
            </a:extLst>
          </p:cNvPr>
          <p:cNvSpPr txBox="1">
            <a:spLocks/>
          </p:cNvSpPr>
          <p:nvPr/>
        </p:nvSpPr>
        <p:spPr>
          <a:xfrm>
            <a:off x="4075381" y="5559503"/>
            <a:ext cx="3348934" cy="1170874"/>
          </a:xfrm>
          <a:prstGeom prst="rect">
            <a:avLst/>
          </a:prstGeom>
        </p:spPr>
        <p:txBody>
          <a:bodyPr vert="horz" lIns="0" tIns="45720" rIns="0" bIns="45720" rtlCol="0">
            <a:normAutofit/>
          </a:bodyPr>
          <a:lstStyle>
            <a:lvl1pPr marL="91436" indent="-91436" algn="l" defTabSz="914354" rtl="0" eaLnBrk="1" latinLnBrk="0" hangingPunct="1">
              <a:lnSpc>
                <a:spcPct val="90000"/>
              </a:lnSpc>
              <a:spcBef>
                <a:spcPts val="1200"/>
              </a:spcBef>
              <a:spcAft>
                <a:spcPts val="200"/>
              </a:spcAft>
              <a:buClr>
                <a:srgbClr val="00B0F0"/>
              </a:buClr>
              <a:buSzPct val="100000"/>
              <a:buFont typeface="Calibri" panose="020F0502020204030204" pitchFamily="34" charset="0"/>
              <a:buChar char=" "/>
              <a:defRPr sz="2000" kern="1200">
                <a:solidFill>
                  <a:schemeClr val="tx1"/>
                </a:solidFill>
                <a:latin typeface="Garamond" charset="0"/>
                <a:ea typeface="Garamond" charset="0"/>
                <a:cs typeface="Garamond" charset="0"/>
              </a:defRPr>
            </a:lvl1pPr>
            <a:lvl2pPr marL="384029" indent="-182870" algn="l" defTabSz="914354" rtl="0" eaLnBrk="1" latinLnBrk="0" hangingPunct="1">
              <a:lnSpc>
                <a:spcPct val="90000"/>
              </a:lnSpc>
              <a:spcBef>
                <a:spcPts val="200"/>
              </a:spcBef>
              <a:spcAft>
                <a:spcPts val="400"/>
              </a:spcAft>
              <a:buClr>
                <a:srgbClr val="00B0F0"/>
              </a:buClr>
              <a:buFont typeface="Calibri" pitchFamily="34" charset="0"/>
              <a:buChar char="◦"/>
              <a:defRPr sz="1800" kern="1200">
                <a:solidFill>
                  <a:schemeClr val="tx1"/>
                </a:solidFill>
                <a:latin typeface="Garamond" charset="0"/>
                <a:ea typeface="Garamond" charset="0"/>
                <a:cs typeface="Garamond" charset="0"/>
              </a:defRPr>
            </a:lvl2pPr>
            <a:lvl3pPr marL="566900"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tx1"/>
                </a:solidFill>
                <a:latin typeface="Garamond" charset="0"/>
                <a:ea typeface="Garamond" charset="0"/>
                <a:cs typeface="Garamond" charset="0"/>
              </a:defRPr>
            </a:lvl3pPr>
            <a:lvl4pPr marL="749771"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tx1"/>
                </a:solidFill>
                <a:latin typeface="Garamond" charset="0"/>
                <a:ea typeface="Garamond" charset="0"/>
                <a:cs typeface="Garamond" charset="0"/>
              </a:defRPr>
            </a:lvl4pPr>
            <a:lvl5pPr marL="932642"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tx1"/>
                </a:solidFill>
                <a:latin typeface="Garamond" charset="0"/>
                <a:ea typeface="Garamond" charset="0"/>
                <a:cs typeface="Garamond" charset="0"/>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a:latin typeface="Open Sans" panose="020B0606030504020204" pitchFamily="34" charset="0"/>
                <a:ea typeface="Open Sans" panose="020B0606030504020204" pitchFamily="34" charset="0"/>
                <a:cs typeface="Open Sans" panose="020B0606030504020204" pitchFamily="34" charset="0"/>
              </a:rPr>
              <a:t>Given: Historical calibration pass/fail data</a:t>
            </a:r>
          </a:p>
          <a:p>
            <a:r>
              <a:rPr lang="en-US">
                <a:latin typeface="Open Sans" panose="020B0606030504020204" pitchFamily="34" charset="0"/>
                <a:ea typeface="Open Sans" panose="020B0606030504020204" pitchFamily="34" charset="0"/>
                <a:cs typeface="Open Sans" panose="020B0606030504020204" pitchFamily="34" charset="0"/>
              </a:rPr>
              <a:t>Use: Calibration Intervals</a:t>
            </a:r>
          </a:p>
        </p:txBody>
      </p:sp>
      <p:cxnSp>
        <p:nvCxnSpPr>
          <p:cNvPr id="21" name="Straight Arrow Connector 20">
            <a:extLst>
              <a:ext uri="{FF2B5EF4-FFF2-40B4-BE49-F238E27FC236}">
                <a16:creationId xmlns:a16="http://schemas.microsoft.com/office/drawing/2014/main" id="{CCBD49A7-D458-4996-AF69-81DD9B2F9D9D}"/>
              </a:ext>
            </a:extLst>
          </p:cNvPr>
          <p:cNvCxnSpPr>
            <a:cxnSpLocks/>
          </p:cNvCxnSpPr>
          <p:nvPr/>
        </p:nvCxnSpPr>
        <p:spPr>
          <a:xfrm flipV="1">
            <a:off x="5781341" y="4804901"/>
            <a:ext cx="0" cy="630656"/>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22779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2152447-912A-4AA5-A70C-2BF1FE0F9BF8}"/>
              </a:ext>
            </a:extLst>
          </p:cNvPr>
          <p:cNvPicPr>
            <a:picLocks noChangeAspect="1"/>
          </p:cNvPicPr>
          <p:nvPr/>
        </p:nvPicPr>
        <p:blipFill>
          <a:blip r:embed="rId2"/>
          <a:stretch>
            <a:fillRect/>
          </a:stretch>
        </p:blipFill>
        <p:spPr>
          <a:xfrm>
            <a:off x="4598894" y="1036036"/>
            <a:ext cx="6801996" cy="5225338"/>
          </a:xfrm>
          <a:prstGeom prst="rect">
            <a:avLst/>
          </a:prstGeom>
        </p:spPr>
      </p:pic>
      <p:sp>
        <p:nvSpPr>
          <p:cNvPr id="2" name="Title 1">
            <a:extLst>
              <a:ext uri="{FF2B5EF4-FFF2-40B4-BE49-F238E27FC236}">
                <a16:creationId xmlns:a16="http://schemas.microsoft.com/office/drawing/2014/main" id="{A44BABA1-94BA-4B66-BCAE-CD96D9D64D4E}"/>
              </a:ext>
            </a:extLst>
          </p:cNvPr>
          <p:cNvSpPr>
            <a:spLocks noGrp="1"/>
          </p:cNvSpPr>
          <p:nvPr>
            <p:ph type="title"/>
          </p:nvPr>
        </p:nvSpPr>
        <p:spPr/>
        <p:txBody>
          <a:bodyPr/>
          <a:lstStyle/>
          <a:p>
            <a:r>
              <a:rPr lang="en-US"/>
              <a:t>Simple Mode</a:t>
            </a:r>
          </a:p>
        </p:txBody>
      </p:sp>
      <p:sp>
        <p:nvSpPr>
          <p:cNvPr id="3" name="Slide Number Placeholder 2">
            <a:extLst>
              <a:ext uri="{FF2B5EF4-FFF2-40B4-BE49-F238E27FC236}">
                <a16:creationId xmlns:a16="http://schemas.microsoft.com/office/drawing/2014/main" id="{13441CAB-91D5-4AF3-991D-EDFEC1961BE4}"/>
              </a:ext>
            </a:extLst>
          </p:cNvPr>
          <p:cNvSpPr>
            <a:spLocks noGrp="1"/>
          </p:cNvSpPr>
          <p:nvPr>
            <p:ph type="sldNum" sz="quarter" idx="4"/>
          </p:nvPr>
        </p:nvSpPr>
        <p:spPr/>
        <p:txBody>
          <a:bodyPr/>
          <a:lstStyle/>
          <a:p>
            <a:fld id="{4FAB73BC-B049-4115-A692-8D63A059BFB8}" type="slidenum">
              <a:rPr lang="en-US" smtClean="0"/>
              <a:pPr/>
              <a:t>125</a:t>
            </a:fld>
            <a:endParaRPr lang="en-US"/>
          </a:p>
        </p:txBody>
      </p:sp>
      <p:sp>
        <p:nvSpPr>
          <p:cNvPr id="5" name="Text Placeholder 3">
            <a:extLst>
              <a:ext uri="{FF2B5EF4-FFF2-40B4-BE49-F238E27FC236}">
                <a16:creationId xmlns:a16="http://schemas.microsoft.com/office/drawing/2014/main" id="{0ECF75D9-D14C-419F-B956-B256A9CC975E}"/>
              </a:ext>
            </a:extLst>
          </p:cNvPr>
          <p:cNvSpPr txBox="1">
            <a:spLocks/>
          </p:cNvSpPr>
          <p:nvPr/>
        </p:nvSpPr>
        <p:spPr>
          <a:xfrm>
            <a:off x="549291" y="1441697"/>
            <a:ext cx="3121887" cy="4291283"/>
          </a:xfrm>
          <a:prstGeom prst="rect">
            <a:avLst/>
          </a:prstGeom>
        </p:spPr>
        <p:txBody>
          <a:bodyPr/>
          <a:lstStyle>
            <a:lvl1pPr marL="0" indent="0" algn="l" defTabSz="914400" rtl="0" eaLnBrk="1" latinLnBrk="0" hangingPunct="1">
              <a:lnSpc>
                <a:spcPct val="90000"/>
              </a:lnSpc>
              <a:spcBef>
                <a:spcPts val="1000"/>
              </a:spcBef>
              <a:buClr>
                <a:schemeClr val="accent1"/>
              </a:buClr>
              <a:buFont typeface="Arial" panose="020B0604020202020204" pitchFamily="34" charset="0"/>
              <a:buNone/>
              <a:defRPr sz="20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38404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8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56692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6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74980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4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4pPr>
            <a:lvl5pPr marL="93268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2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Calculate PFA/PFR by entering TUR, ITP, and GBF.</a:t>
            </a:r>
          </a:p>
          <a:p>
            <a:endParaRPr lang="en-US"/>
          </a:p>
          <a:p>
            <a:r>
              <a:rPr lang="en-US"/>
              <a:t>Assumes normal distributions.</a:t>
            </a:r>
          </a:p>
        </p:txBody>
      </p:sp>
      <p:cxnSp>
        <p:nvCxnSpPr>
          <p:cNvPr id="6" name="Straight Arrow Connector 5">
            <a:extLst>
              <a:ext uri="{FF2B5EF4-FFF2-40B4-BE49-F238E27FC236}">
                <a16:creationId xmlns:a16="http://schemas.microsoft.com/office/drawing/2014/main" id="{2D2FED82-0B90-4E71-8B1B-374C497BA428}"/>
              </a:ext>
            </a:extLst>
          </p:cNvPr>
          <p:cNvCxnSpPr/>
          <p:nvPr/>
        </p:nvCxnSpPr>
        <p:spPr>
          <a:xfrm>
            <a:off x="3763478" y="1126156"/>
            <a:ext cx="1260909" cy="433137"/>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6778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BB3EBAA-540E-4FE7-BE40-07F2FF05C384}"/>
              </a:ext>
            </a:extLst>
          </p:cNvPr>
          <p:cNvPicPr>
            <a:picLocks noChangeAspect="1"/>
          </p:cNvPicPr>
          <p:nvPr/>
        </p:nvPicPr>
        <p:blipFill>
          <a:blip r:embed="rId2"/>
          <a:stretch>
            <a:fillRect/>
          </a:stretch>
        </p:blipFill>
        <p:spPr>
          <a:xfrm>
            <a:off x="4522694" y="863881"/>
            <a:ext cx="6906123" cy="5397965"/>
          </a:xfrm>
          <a:prstGeom prst="rect">
            <a:avLst/>
          </a:prstGeom>
        </p:spPr>
      </p:pic>
      <p:sp>
        <p:nvSpPr>
          <p:cNvPr id="2" name="Title 1">
            <a:extLst>
              <a:ext uri="{FF2B5EF4-FFF2-40B4-BE49-F238E27FC236}">
                <a16:creationId xmlns:a16="http://schemas.microsoft.com/office/drawing/2014/main" id="{33320EB5-4C7C-4F9A-8798-F855E90E27E4}"/>
              </a:ext>
            </a:extLst>
          </p:cNvPr>
          <p:cNvSpPr>
            <a:spLocks noGrp="1"/>
          </p:cNvSpPr>
          <p:nvPr>
            <p:ph type="title"/>
          </p:nvPr>
        </p:nvSpPr>
        <p:spPr/>
        <p:txBody>
          <a:bodyPr/>
          <a:lstStyle/>
          <a:p>
            <a:r>
              <a:rPr lang="en-US"/>
              <a:t>Full Mode</a:t>
            </a:r>
          </a:p>
        </p:txBody>
      </p:sp>
      <p:sp>
        <p:nvSpPr>
          <p:cNvPr id="3" name="Slide Number Placeholder 2">
            <a:extLst>
              <a:ext uri="{FF2B5EF4-FFF2-40B4-BE49-F238E27FC236}">
                <a16:creationId xmlns:a16="http://schemas.microsoft.com/office/drawing/2014/main" id="{99AF1A0D-E41D-489A-A365-8C2B3006E9D9}"/>
              </a:ext>
            </a:extLst>
          </p:cNvPr>
          <p:cNvSpPr>
            <a:spLocks noGrp="1"/>
          </p:cNvSpPr>
          <p:nvPr>
            <p:ph type="sldNum" sz="quarter" idx="4"/>
          </p:nvPr>
        </p:nvSpPr>
        <p:spPr/>
        <p:txBody>
          <a:bodyPr/>
          <a:lstStyle/>
          <a:p>
            <a:fld id="{4FAB73BC-B049-4115-A692-8D63A059BFB8}" type="slidenum">
              <a:rPr lang="en-US" smtClean="0"/>
              <a:pPr/>
              <a:t>126</a:t>
            </a:fld>
            <a:endParaRPr lang="en-US"/>
          </a:p>
        </p:txBody>
      </p:sp>
      <p:sp>
        <p:nvSpPr>
          <p:cNvPr id="5" name="Text Placeholder 3">
            <a:extLst>
              <a:ext uri="{FF2B5EF4-FFF2-40B4-BE49-F238E27FC236}">
                <a16:creationId xmlns:a16="http://schemas.microsoft.com/office/drawing/2014/main" id="{808CAE52-FBB5-40C7-B235-7453BE47D445}"/>
              </a:ext>
            </a:extLst>
          </p:cNvPr>
          <p:cNvSpPr txBox="1">
            <a:spLocks/>
          </p:cNvSpPr>
          <p:nvPr/>
        </p:nvSpPr>
        <p:spPr>
          <a:xfrm>
            <a:off x="549290" y="1441697"/>
            <a:ext cx="3310015" cy="4100687"/>
          </a:xfrm>
          <a:prstGeom prst="rect">
            <a:avLst/>
          </a:prstGeom>
        </p:spPr>
        <p:txBody>
          <a:bodyPr/>
          <a:lstStyle>
            <a:lvl1pPr marL="0" indent="0" algn="l" defTabSz="914400" rtl="0" eaLnBrk="1" latinLnBrk="0" hangingPunct="1">
              <a:lnSpc>
                <a:spcPct val="90000"/>
              </a:lnSpc>
              <a:spcBef>
                <a:spcPts val="1000"/>
              </a:spcBef>
              <a:buClr>
                <a:schemeClr val="accent1"/>
              </a:buClr>
              <a:buFont typeface="Arial" panose="020B0604020202020204" pitchFamily="34" charset="0"/>
              <a:buNone/>
              <a:defRPr sz="20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38404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8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56692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6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74980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4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4pPr>
            <a:lvl5pPr marL="93268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2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Enter exact process and test distribution values to calculate PFA/PFR</a:t>
            </a:r>
          </a:p>
        </p:txBody>
      </p:sp>
      <p:cxnSp>
        <p:nvCxnSpPr>
          <p:cNvPr id="6" name="Straight Arrow Connector 5">
            <a:extLst>
              <a:ext uri="{FF2B5EF4-FFF2-40B4-BE49-F238E27FC236}">
                <a16:creationId xmlns:a16="http://schemas.microsoft.com/office/drawing/2014/main" id="{04797642-4E06-4C51-82D0-43923DA9AE5B}"/>
              </a:ext>
            </a:extLst>
          </p:cNvPr>
          <p:cNvCxnSpPr/>
          <p:nvPr/>
        </p:nvCxnSpPr>
        <p:spPr>
          <a:xfrm>
            <a:off x="3685280" y="1065792"/>
            <a:ext cx="1260909" cy="433137"/>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015920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E1D847-7B1F-4156-A977-399F1E409DE7}"/>
              </a:ext>
            </a:extLst>
          </p:cNvPr>
          <p:cNvSpPr>
            <a:spLocks noGrp="1"/>
          </p:cNvSpPr>
          <p:nvPr>
            <p:ph type="title"/>
          </p:nvPr>
        </p:nvSpPr>
        <p:spPr/>
        <p:txBody>
          <a:bodyPr/>
          <a:lstStyle/>
          <a:p>
            <a:r>
              <a:rPr lang="en-US" dirty="0"/>
              <a:t>Guardband Tool – in Risk Menu</a:t>
            </a:r>
          </a:p>
        </p:txBody>
      </p:sp>
      <p:sp>
        <p:nvSpPr>
          <p:cNvPr id="3" name="Slide Number Placeholder 2">
            <a:extLst>
              <a:ext uri="{FF2B5EF4-FFF2-40B4-BE49-F238E27FC236}">
                <a16:creationId xmlns:a16="http://schemas.microsoft.com/office/drawing/2014/main" id="{3F97CB15-9EC7-4F2A-9237-D71F069A6335}"/>
              </a:ext>
            </a:extLst>
          </p:cNvPr>
          <p:cNvSpPr>
            <a:spLocks noGrp="1"/>
          </p:cNvSpPr>
          <p:nvPr>
            <p:ph type="sldNum" sz="quarter" idx="10"/>
          </p:nvPr>
        </p:nvSpPr>
        <p:spPr/>
        <p:txBody>
          <a:bodyPr/>
          <a:lstStyle/>
          <a:p>
            <a:fld id="{4FAB73BC-B049-4115-A692-8D63A059BFB8}" type="slidenum">
              <a:rPr lang="en-US" smtClean="0"/>
              <a:pPr/>
              <a:t>127</a:t>
            </a:fld>
            <a:endParaRPr lang="en-US"/>
          </a:p>
        </p:txBody>
      </p:sp>
      <p:sp>
        <p:nvSpPr>
          <p:cNvPr id="4" name="Content Placeholder 3">
            <a:extLst>
              <a:ext uri="{FF2B5EF4-FFF2-40B4-BE49-F238E27FC236}">
                <a16:creationId xmlns:a16="http://schemas.microsoft.com/office/drawing/2014/main" id="{6E16AB44-3AFE-424C-967E-D05ADF6DBF82}"/>
              </a:ext>
            </a:extLst>
          </p:cNvPr>
          <p:cNvSpPr>
            <a:spLocks noGrp="1"/>
          </p:cNvSpPr>
          <p:nvPr>
            <p:ph sz="quarter" idx="11"/>
          </p:nvPr>
        </p:nvSpPr>
        <p:spPr>
          <a:xfrm>
            <a:off x="647700" y="1409700"/>
            <a:ext cx="4040841" cy="4610100"/>
          </a:xfrm>
        </p:spPr>
        <p:txBody>
          <a:bodyPr/>
          <a:lstStyle/>
          <a:p>
            <a:r>
              <a:rPr lang="en-US"/>
              <a:t>Use </a:t>
            </a:r>
            <a:r>
              <a:rPr lang="en-US" err="1"/>
              <a:t>Suncal’s</a:t>
            </a:r>
            <a:r>
              <a:rPr lang="en-US"/>
              <a:t> guardband calculator to try different methods</a:t>
            </a:r>
          </a:p>
          <a:p>
            <a:endParaRPr lang="en-US"/>
          </a:p>
          <a:p>
            <a:endParaRPr lang="en-US"/>
          </a:p>
        </p:txBody>
      </p:sp>
      <p:pic>
        <p:nvPicPr>
          <p:cNvPr id="7" name="Picture 6">
            <a:extLst>
              <a:ext uri="{FF2B5EF4-FFF2-40B4-BE49-F238E27FC236}">
                <a16:creationId xmlns:a16="http://schemas.microsoft.com/office/drawing/2014/main" id="{B6E92507-0B08-4DA7-BC24-A178F188B024}"/>
              </a:ext>
            </a:extLst>
          </p:cNvPr>
          <p:cNvPicPr>
            <a:picLocks noChangeAspect="1"/>
          </p:cNvPicPr>
          <p:nvPr/>
        </p:nvPicPr>
        <p:blipFill>
          <a:blip r:embed="rId2"/>
          <a:stretch>
            <a:fillRect/>
          </a:stretch>
        </p:blipFill>
        <p:spPr>
          <a:xfrm>
            <a:off x="465596" y="3008556"/>
            <a:ext cx="1366396" cy="1016598"/>
          </a:xfrm>
          <a:prstGeom prst="rect">
            <a:avLst/>
          </a:prstGeom>
        </p:spPr>
      </p:pic>
      <p:pic>
        <p:nvPicPr>
          <p:cNvPr id="11" name="Picture 10">
            <a:extLst>
              <a:ext uri="{FF2B5EF4-FFF2-40B4-BE49-F238E27FC236}">
                <a16:creationId xmlns:a16="http://schemas.microsoft.com/office/drawing/2014/main" id="{941B5F5D-A5C9-4635-99DC-91694ACAA612}"/>
              </a:ext>
            </a:extLst>
          </p:cNvPr>
          <p:cNvPicPr>
            <a:picLocks noChangeAspect="1"/>
          </p:cNvPicPr>
          <p:nvPr/>
        </p:nvPicPr>
        <p:blipFill>
          <a:blip r:embed="rId3"/>
          <a:stretch>
            <a:fillRect/>
          </a:stretch>
        </p:blipFill>
        <p:spPr>
          <a:xfrm>
            <a:off x="2720346" y="2707322"/>
            <a:ext cx="2210211" cy="2373069"/>
          </a:xfrm>
          <a:prstGeom prst="rect">
            <a:avLst/>
          </a:prstGeom>
        </p:spPr>
      </p:pic>
      <p:pic>
        <p:nvPicPr>
          <p:cNvPr id="13" name="Picture 12">
            <a:extLst>
              <a:ext uri="{FF2B5EF4-FFF2-40B4-BE49-F238E27FC236}">
                <a16:creationId xmlns:a16="http://schemas.microsoft.com/office/drawing/2014/main" id="{39452039-EF94-4ACA-9CBC-FA2E2E0426DA}"/>
              </a:ext>
            </a:extLst>
          </p:cNvPr>
          <p:cNvPicPr>
            <a:picLocks noChangeAspect="1"/>
          </p:cNvPicPr>
          <p:nvPr/>
        </p:nvPicPr>
        <p:blipFill>
          <a:blip r:embed="rId4"/>
          <a:stretch>
            <a:fillRect/>
          </a:stretch>
        </p:blipFill>
        <p:spPr>
          <a:xfrm>
            <a:off x="5818911" y="1539699"/>
            <a:ext cx="6128370" cy="3861076"/>
          </a:xfrm>
          <a:prstGeom prst="rect">
            <a:avLst/>
          </a:prstGeom>
        </p:spPr>
      </p:pic>
      <p:cxnSp>
        <p:nvCxnSpPr>
          <p:cNvPr id="14" name="Straight Arrow Connector 13">
            <a:extLst>
              <a:ext uri="{FF2B5EF4-FFF2-40B4-BE49-F238E27FC236}">
                <a16:creationId xmlns:a16="http://schemas.microsoft.com/office/drawing/2014/main" id="{3A3C23F3-B7F8-4F94-872C-EE35AE4CAF88}"/>
              </a:ext>
            </a:extLst>
          </p:cNvPr>
          <p:cNvCxnSpPr>
            <a:cxnSpLocks/>
          </p:cNvCxnSpPr>
          <p:nvPr/>
        </p:nvCxnSpPr>
        <p:spPr>
          <a:xfrm>
            <a:off x="2060497" y="3627538"/>
            <a:ext cx="516855"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B9A5740-6A9D-49C1-8717-9ABA0991CCD5}"/>
              </a:ext>
            </a:extLst>
          </p:cNvPr>
          <p:cNvCxnSpPr>
            <a:cxnSpLocks/>
          </p:cNvCxnSpPr>
          <p:nvPr/>
        </p:nvCxnSpPr>
        <p:spPr>
          <a:xfrm>
            <a:off x="5104015" y="3606441"/>
            <a:ext cx="516855"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18" name="Circle: Hollow 17">
            <a:extLst>
              <a:ext uri="{FF2B5EF4-FFF2-40B4-BE49-F238E27FC236}">
                <a16:creationId xmlns:a16="http://schemas.microsoft.com/office/drawing/2014/main" id="{A92B3DFE-09EB-456F-BF6B-8EDC456D911E}"/>
              </a:ext>
            </a:extLst>
          </p:cNvPr>
          <p:cNvSpPr/>
          <p:nvPr/>
        </p:nvSpPr>
        <p:spPr>
          <a:xfrm>
            <a:off x="5692588" y="4735301"/>
            <a:ext cx="2259112" cy="690179"/>
          </a:xfrm>
          <a:prstGeom prst="donut">
            <a:avLst>
              <a:gd name="adj" fmla="val 789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Circle: Hollow 18">
            <a:extLst>
              <a:ext uri="{FF2B5EF4-FFF2-40B4-BE49-F238E27FC236}">
                <a16:creationId xmlns:a16="http://schemas.microsoft.com/office/drawing/2014/main" id="{CE2C4CAA-3105-42D8-88B0-1E6CB6C7C2A4}"/>
              </a:ext>
            </a:extLst>
          </p:cNvPr>
          <p:cNvSpPr/>
          <p:nvPr/>
        </p:nvSpPr>
        <p:spPr>
          <a:xfrm>
            <a:off x="10246659" y="4336371"/>
            <a:ext cx="824754" cy="795923"/>
          </a:xfrm>
          <a:prstGeom prst="donut">
            <a:avLst>
              <a:gd name="adj" fmla="val 394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9506056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FAA447-C66A-41C3-943D-8BAA7F816911}"/>
              </a:ext>
            </a:extLst>
          </p:cNvPr>
          <p:cNvSpPr>
            <a:spLocks noGrp="1"/>
          </p:cNvSpPr>
          <p:nvPr>
            <p:ph type="title"/>
          </p:nvPr>
        </p:nvSpPr>
        <p:spPr/>
        <p:txBody>
          <a:bodyPr/>
          <a:lstStyle/>
          <a:p>
            <a:r>
              <a:rPr lang="en-US"/>
              <a:t>Monte Carlo</a:t>
            </a:r>
          </a:p>
        </p:txBody>
      </p:sp>
      <p:sp>
        <p:nvSpPr>
          <p:cNvPr id="3" name="Slide Number Placeholder 2">
            <a:extLst>
              <a:ext uri="{FF2B5EF4-FFF2-40B4-BE49-F238E27FC236}">
                <a16:creationId xmlns:a16="http://schemas.microsoft.com/office/drawing/2014/main" id="{097C05B1-F6F8-4728-A81D-87D60081990E}"/>
              </a:ext>
            </a:extLst>
          </p:cNvPr>
          <p:cNvSpPr>
            <a:spLocks noGrp="1"/>
          </p:cNvSpPr>
          <p:nvPr>
            <p:ph type="sldNum" sz="quarter" idx="4"/>
          </p:nvPr>
        </p:nvSpPr>
        <p:spPr/>
        <p:txBody>
          <a:bodyPr/>
          <a:lstStyle/>
          <a:p>
            <a:fld id="{4FAB73BC-B049-4115-A692-8D63A059BFB8}" type="slidenum">
              <a:rPr lang="en-US" smtClean="0"/>
              <a:pPr/>
              <a:t>128</a:t>
            </a:fld>
            <a:endParaRPr lang="en-US"/>
          </a:p>
        </p:txBody>
      </p:sp>
      <p:pic>
        <p:nvPicPr>
          <p:cNvPr id="4" name="Picture 3">
            <a:extLst>
              <a:ext uri="{FF2B5EF4-FFF2-40B4-BE49-F238E27FC236}">
                <a16:creationId xmlns:a16="http://schemas.microsoft.com/office/drawing/2014/main" id="{E9069502-0D46-4C9B-A9CB-12E56972E07D}"/>
              </a:ext>
            </a:extLst>
          </p:cNvPr>
          <p:cNvPicPr>
            <a:picLocks noChangeAspect="1"/>
          </p:cNvPicPr>
          <p:nvPr/>
        </p:nvPicPr>
        <p:blipFill>
          <a:blip r:embed="rId2"/>
          <a:stretch>
            <a:fillRect/>
          </a:stretch>
        </p:blipFill>
        <p:spPr>
          <a:xfrm>
            <a:off x="4365576" y="885395"/>
            <a:ext cx="6747631" cy="5315251"/>
          </a:xfrm>
          <a:prstGeom prst="rect">
            <a:avLst/>
          </a:prstGeom>
        </p:spPr>
      </p:pic>
      <p:sp>
        <p:nvSpPr>
          <p:cNvPr id="5" name="Text Placeholder 3">
            <a:extLst>
              <a:ext uri="{FF2B5EF4-FFF2-40B4-BE49-F238E27FC236}">
                <a16:creationId xmlns:a16="http://schemas.microsoft.com/office/drawing/2014/main" id="{83FA0D55-16D4-4FE6-BF64-CEDB6A93E0DA}"/>
              </a:ext>
            </a:extLst>
          </p:cNvPr>
          <p:cNvSpPr txBox="1">
            <a:spLocks/>
          </p:cNvSpPr>
          <p:nvPr/>
        </p:nvSpPr>
        <p:spPr>
          <a:xfrm>
            <a:off x="274646" y="1441697"/>
            <a:ext cx="3388644" cy="4661648"/>
          </a:xfrm>
          <a:prstGeom prst="rect">
            <a:avLst/>
          </a:prstGeom>
        </p:spPr>
        <p:txBody>
          <a:bodyPr/>
          <a:lstStyle>
            <a:lvl1pPr marL="0" indent="0" algn="l" defTabSz="914400" rtl="0" eaLnBrk="1" latinLnBrk="0" hangingPunct="1">
              <a:lnSpc>
                <a:spcPct val="90000"/>
              </a:lnSpc>
              <a:spcBef>
                <a:spcPts val="1000"/>
              </a:spcBef>
              <a:buClr>
                <a:schemeClr val="accent1"/>
              </a:buClr>
              <a:buFont typeface="Arial" panose="020B0604020202020204" pitchFamily="34" charset="0"/>
              <a:buNone/>
              <a:defRPr sz="20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38404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8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56692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6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74980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4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4pPr>
            <a:lvl5pPr marL="93268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2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Visualize the probability and PFA/PFR integrals by changing the calculation type to Monte Carlo.</a:t>
            </a:r>
          </a:p>
        </p:txBody>
      </p:sp>
      <p:cxnSp>
        <p:nvCxnSpPr>
          <p:cNvPr id="6" name="Straight Arrow Connector 5">
            <a:extLst>
              <a:ext uri="{FF2B5EF4-FFF2-40B4-BE49-F238E27FC236}">
                <a16:creationId xmlns:a16="http://schemas.microsoft.com/office/drawing/2014/main" id="{4B65BC3B-96F2-49C3-A6FB-8839A1FAA903}"/>
              </a:ext>
            </a:extLst>
          </p:cNvPr>
          <p:cNvCxnSpPr/>
          <p:nvPr/>
        </p:nvCxnSpPr>
        <p:spPr>
          <a:xfrm>
            <a:off x="3642292" y="1302246"/>
            <a:ext cx="1260909" cy="433137"/>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82763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4FA369-D0D5-4AE3-9E7E-2D88C2F43BD3}"/>
              </a:ext>
            </a:extLst>
          </p:cNvPr>
          <p:cNvSpPr>
            <a:spLocks noGrp="1"/>
          </p:cNvSpPr>
          <p:nvPr>
            <p:ph type="title"/>
          </p:nvPr>
        </p:nvSpPr>
        <p:spPr/>
        <p:txBody>
          <a:bodyPr/>
          <a:lstStyle/>
          <a:p>
            <a:r>
              <a:rPr lang="en-US"/>
              <a:t>Fitting distributions to sampled data</a:t>
            </a:r>
          </a:p>
        </p:txBody>
      </p:sp>
      <p:sp>
        <p:nvSpPr>
          <p:cNvPr id="3" name="Slide Number Placeholder 2">
            <a:extLst>
              <a:ext uri="{FF2B5EF4-FFF2-40B4-BE49-F238E27FC236}">
                <a16:creationId xmlns:a16="http://schemas.microsoft.com/office/drawing/2014/main" id="{1FE63D6F-C197-4993-A7B0-2A52A132A086}"/>
              </a:ext>
            </a:extLst>
          </p:cNvPr>
          <p:cNvSpPr>
            <a:spLocks noGrp="1"/>
          </p:cNvSpPr>
          <p:nvPr>
            <p:ph type="sldNum" sz="quarter" idx="4"/>
          </p:nvPr>
        </p:nvSpPr>
        <p:spPr/>
        <p:txBody>
          <a:bodyPr/>
          <a:lstStyle/>
          <a:p>
            <a:fld id="{4FAB73BC-B049-4115-A692-8D63A059BFB8}" type="slidenum">
              <a:rPr lang="en-US" smtClean="0"/>
              <a:pPr/>
              <a:t>129</a:t>
            </a:fld>
            <a:endParaRPr lang="en-US"/>
          </a:p>
        </p:txBody>
      </p:sp>
      <p:pic>
        <p:nvPicPr>
          <p:cNvPr id="4" name="Picture 3">
            <a:extLst>
              <a:ext uri="{FF2B5EF4-FFF2-40B4-BE49-F238E27FC236}">
                <a16:creationId xmlns:a16="http://schemas.microsoft.com/office/drawing/2014/main" id="{AE66B0C7-82F3-4EB9-95B9-FE9CAC668B78}"/>
              </a:ext>
            </a:extLst>
          </p:cNvPr>
          <p:cNvPicPr>
            <a:picLocks noChangeAspect="1"/>
          </p:cNvPicPr>
          <p:nvPr/>
        </p:nvPicPr>
        <p:blipFill>
          <a:blip r:embed="rId2"/>
          <a:stretch>
            <a:fillRect/>
          </a:stretch>
        </p:blipFill>
        <p:spPr>
          <a:xfrm>
            <a:off x="3066619" y="1614397"/>
            <a:ext cx="6655595" cy="4738375"/>
          </a:xfrm>
          <a:prstGeom prst="rect">
            <a:avLst/>
          </a:prstGeom>
        </p:spPr>
      </p:pic>
      <p:pic>
        <p:nvPicPr>
          <p:cNvPr id="5" name="Picture 4">
            <a:extLst>
              <a:ext uri="{FF2B5EF4-FFF2-40B4-BE49-F238E27FC236}">
                <a16:creationId xmlns:a16="http://schemas.microsoft.com/office/drawing/2014/main" id="{8425FF35-454E-444E-ADEA-E43C8FB98155}"/>
              </a:ext>
            </a:extLst>
          </p:cNvPr>
          <p:cNvPicPr>
            <a:picLocks noChangeAspect="1"/>
          </p:cNvPicPr>
          <p:nvPr/>
        </p:nvPicPr>
        <p:blipFill>
          <a:blip r:embed="rId3"/>
          <a:stretch>
            <a:fillRect/>
          </a:stretch>
        </p:blipFill>
        <p:spPr>
          <a:xfrm>
            <a:off x="481327" y="1477153"/>
            <a:ext cx="1790950" cy="1219370"/>
          </a:xfrm>
          <a:prstGeom prst="rect">
            <a:avLst/>
          </a:prstGeom>
        </p:spPr>
      </p:pic>
      <p:sp>
        <p:nvSpPr>
          <p:cNvPr id="6" name="TextBox 5">
            <a:extLst>
              <a:ext uri="{FF2B5EF4-FFF2-40B4-BE49-F238E27FC236}">
                <a16:creationId xmlns:a16="http://schemas.microsoft.com/office/drawing/2014/main" id="{330338CE-B428-4142-90D0-121FC2D5C01E}"/>
              </a:ext>
            </a:extLst>
          </p:cNvPr>
          <p:cNvSpPr txBox="1"/>
          <p:nvPr/>
        </p:nvSpPr>
        <p:spPr>
          <a:xfrm>
            <a:off x="312429" y="3920956"/>
            <a:ext cx="2742741" cy="738664"/>
          </a:xfrm>
          <a:prstGeom prst="rect">
            <a:avLst/>
          </a:prstGeom>
          <a:noFill/>
        </p:spPr>
        <p:txBody>
          <a:bodyPr wrap="square" rtlCol="0">
            <a:spAutoFit/>
          </a:bodyPr>
          <a:lstStyle/>
          <a:p>
            <a:r>
              <a:rPr lang="en-US" sz="1400">
                <a:latin typeface="Open Sans" panose="020B0606030504020204" pitchFamily="34" charset="0"/>
                <a:ea typeface="Open Sans" panose="020B0606030504020204" pitchFamily="34" charset="0"/>
                <a:cs typeface="Open Sans" panose="020B0606030504020204" pitchFamily="34" charset="0"/>
              </a:rPr>
              <a:t>Select source of data here (CSV file or paste from clipboard/Excel)</a:t>
            </a:r>
          </a:p>
        </p:txBody>
      </p:sp>
      <p:sp>
        <p:nvSpPr>
          <p:cNvPr id="7" name="TextBox 6">
            <a:extLst>
              <a:ext uri="{FF2B5EF4-FFF2-40B4-BE49-F238E27FC236}">
                <a16:creationId xmlns:a16="http://schemas.microsoft.com/office/drawing/2014/main" id="{FAFFD138-8875-45AF-9325-CF8AF545E06F}"/>
              </a:ext>
            </a:extLst>
          </p:cNvPr>
          <p:cNvSpPr txBox="1"/>
          <p:nvPr/>
        </p:nvSpPr>
        <p:spPr>
          <a:xfrm>
            <a:off x="9859702" y="3613179"/>
            <a:ext cx="1921844" cy="523220"/>
          </a:xfrm>
          <a:prstGeom prst="rect">
            <a:avLst/>
          </a:prstGeom>
          <a:noFill/>
        </p:spPr>
        <p:txBody>
          <a:bodyPr wrap="square" rtlCol="0">
            <a:spAutoFit/>
          </a:bodyPr>
          <a:lstStyle/>
          <a:p>
            <a:r>
              <a:rPr lang="en-US" sz="1400">
                <a:latin typeface="Open Sans" panose="020B0606030504020204" pitchFamily="34" charset="0"/>
                <a:ea typeface="Open Sans" panose="020B0606030504020204" pitchFamily="34" charset="0"/>
                <a:cs typeface="Open Sans" panose="020B0606030504020204" pitchFamily="34" charset="0"/>
              </a:rPr>
              <a:t>Select distribution to fit</a:t>
            </a:r>
          </a:p>
        </p:txBody>
      </p:sp>
      <p:sp>
        <p:nvSpPr>
          <p:cNvPr id="8" name="TextBox 7">
            <a:extLst>
              <a:ext uri="{FF2B5EF4-FFF2-40B4-BE49-F238E27FC236}">
                <a16:creationId xmlns:a16="http://schemas.microsoft.com/office/drawing/2014/main" id="{02BFE679-666E-42F8-AE81-A171ED4F6C6B}"/>
              </a:ext>
            </a:extLst>
          </p:cNvPr>
          <p:cNvSpPr txBox="1"/>
          <p:nvPr/>
        </p:nvSpPr>
        <p:spPr>
          <a:xfrm>
            <a:off x="9974950" y="4887691"/>
            <a:ext cx="1921844" cy="954107"/>
          </a:xfrm>
          <a:prstGeom prst="rect">
            <a:avLst/>
          </a:prstGeom>
          <a:noFill/>
        </p:spPr>
        <p:txBody>
          <a:bodyPr wrap="square" rtlCol="0">
            <a:spAutoFit/>
          </a:bodyPr>
          <a:lstStyle/>
          <a:p>
            <a:r>
              <a:rPr lang="en-US" sz="1400">
                <a:latin typeface="Open Sans" panose="020B0606030504020204" pitchFamily="34" charset="0"/>
                <a:ea typeface="Open Sans" panose="020B0606030504020204" pitchFamily="34" charset="0"/>
                <a:cs typeface="Open Sans" panose="020B0606030504020204" pitchFamily="34" charset="0"/>
              </a:rPr>
              <a:t>Specify which distribution in risk calculation (process or measurement)</a:t>
            </a:r>
          </a:p>
        </p:txBody>
      </p:sp>
      <p:cxnSp>
        <p:nvCxnSpPr>
          <p:cNvPr id="9" name="Straight Arrow Connector 8">
            <a:extLst>
              <a:ext uri="{FF2B5EF4-FFF2-40B4-BE49-F238E27FC236}">
                <a16:creationId xmlns:a16="http://schemas.microsoft.com/office/drawing/2014/main" id="{21152A8F-FB5B-4144-8FF1-9B187DA3C588}"/>
              </a:ext>
            </a:extLst>
          </p:cNvPr>
          <p:cNvCxnSpPr>
            <a:cxnSpLocks/>
          </p:cNvCxnSpPr>
          <p:nvPr/>
        </p:nvCxnSpPr>
        <p:spPr>
          <a:xfrm>
            <a:off x="2015708" y="1860240"/>
            <a:ext cx="513138"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6EA03686-5003-4FC2-8883-D1E99D70D4C7}"/>
              </a:ext>
            </a:extLst>
          </p:cNvPr>
          <p:cNvCxnSpPr>
            <a:cxnSpLocks/>
          </p:cNvCxnSpPr>
          <p:nvPr/>
        </p:nvCxnSpPr>
        <p:spPr>
          <a:xfrm flipV="1">
            <a:off x="2156694" y="2292244"/>
            <a:ext cx="1057781" cy="1537452"/>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59DC24AE-DC72-4A27-B75A-61D20E83C45E}"/>
              </a:ext>
            </a:extLst>
          </p:cNvPr>
          <p:cNvCxnSpPr>
            <a:cxnSpLocks/>
            <a:stCxn id="7" idx="1"/>
          </p:cNvCxnSpPr>
          <p:nvPr/>
        </p:nvCxnSpPr>
        <p:spPr>
          <a:xfrm flipH="1">
            <a:off x="8400540" y="3874789"/>
            <a:ext cx="1459162" cy="108795"/>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E71388E3-F4DE-4B36-B182-E59A0EC21EED}"/>
              </a:ext>
            </a:extLst>
          </p:cNvPr>
          <p:cNvCxnSpPr>
            <a:cxnSpLocks/>
          </p:cNvCxnSpPr>
          <p:nvPr/>
        </p:nvCxnSpPr>
        <p:spPr>
          <a:xfrm flipH="1" flipV="1">
            <a:off x="6622999" y="4022436"/>
            <a:ext cx="3393527" cy="1034986"/>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0352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C7B32C-6061-41AA-BA56-C21EC443AA6B}"/>
              </a:ext>
            </a:extLst>
          </p:cNvPr>
          <p:cNvSpPr>
            <a:spLocks noGrp="1"/>
          </p:cNvSpPr>
          <p:nvPr>
            <p:ph type="title"/>
          </p:nvPr>
        </p:nvSpPr>
        <p:spPr/>
        <p:txBody>
          <a:bodyPr/>
          <a:lstStyle/>
          <a:p>
            <a:r>
              <a:rPr lang="en-US"/>
              <a:t>Measurement Decision</a:t>
            </a:r>
          </a:p>
        </p:txBody>
      </p:sp>
      <p:sp>
        <p:nvSpPr>
          <p:cNvPr id="3" name="Slide Number Placeholder 2">
            <a:extLst>
              <a:ext uri="{FF2B5EF4-FFF2-40B4-BE49-F238E27FC236}">
                <a16:creationId xmlns:a16="http://schemas.microsoft.com/office/drawing/2014/main" id="{1540A93D-1E52-4A32-AAF4-6AED546E7DBE}"/>
              </a:ext>
            </a:extLst>
          </p:cNvPr>
          <p:cNvSpPr>
            <a:spLocks noGrp="1"/>
          </p:cNvSpPr>
          <p:nvPr>
            <p:ph type="sldNum" sz="quarter" idx="10"/>
          </p:nvPr>
        </p:nvSpPr>
        <p:spPr/>
        <p:txBody>
          <a:bodyPr/>
          <a:lstStyle/>
          <a:p>
            <a:fld id="{4FAB73BC-B049-4115-A692-8D63A059BFB8}" type="slidenum">
              <a:rPr lang="en-US" smtClean="0"/>
              <a:pPr/>
              <a:t>13</a:t>
            </a:fld>
            <a:endParaRPr lang="en-US"/>
          </a:p>
        </p:txBody>
      </p:sp>
      <p:sp>
        <p:nvSpPr>
          <p:cNvPr id="4" name="Content Placeholder 3">
            <a:extLst>
              <a:ext uri="{FF2B5EF4-FFF2-40B4-BE49-F238E27FC236}">
                <a16:creationId xmlns:a16="http://schemas.microsoft.com/office/drawing/2014/main" id="{671D9A78-8291-47C7-9A38-87E4059015EF}"/>
              </a:ext>
            </a:extLst>
          </p:cNvPr>
          <p:cNvSpPr>
            <a:spLocks noGrp="1"/>
          </p:cNvSpPr>
          <p:nvPr>
            <p:ph sz="quarter" idx="11"/>
          </p:nvPr>
        </p:nvSpPr>
        <p:spPr/>
        <p:txBody>
          <a:bodyPr/>
          <a:lstStyle/>
          <a:p>
            <a:r>
              <a:rPr lang="en-US"/>
              <a:t>To meet requirements, a measurement must be between the dashed lines</a:t>
            </a:r>
          </a:p>
          <a:p>
            <a:pPr marL="342900" indent="-342900">
              <a:buFont typeface="Arial" panose="020B0604020202020204" pitchFamily="34" charset="0"/>
              <a:buChar char="•"/>
            </a:pPr>
            <a:r>
              <a:rPr lang="en-US"/>
              <a:t>Calibration limits</a:t>
            </a:r>
          </a:p>
          <a:p>
            <a:pPr marL="342900" indent="-342900">
              <a:buFont typeface="Arial" panose="020B0604020202020204" pitchFamily="34" charset="0"/>
              <a:buChar char="•"/>
            </a:pPr>
            <a:r>
              <a:rPr lang="en-US"/>
              <a:t>Engineering specification on manufactured components</a:t>
            </a:r>
          </a:p>
          <a:p>
            <a:pPr marL="342900" indent="-342900">
              <a:buFont typeface="Arial" panose="020B0604020202020204" pitchFamily="34" charset="0"/>
              <a:buChar char="•"/>
            </a:pPr>
            <a:r>
              <a:rPr lang="en-US"/>
              <a:t>Airspeed required for safe takeoff</a:t>
            </a:r>
          </a:p>
          <a:p>
            <a:pPr marL="342900" indent="-342900">
              <a:buFont typeface="Arial" panose="020B0604020202020204" pitchFamily="34" charset="0"/>
              <a:buChar char="•"/>
            </a:pPr>
            <a:r>
              <a:rPr lang="en-US"/>
              <a:t>Etc.</a:t>
            </a:r>
          </a:p>
          <a:p>
            <a:endParaRPr lang="en-US"/>
          </a:p>
        </p:txBody>
      </p:sp>
      <p:pic>
        <p:nvPicPr>
          <p:cNvPr id="5" name="Graphic 4">
            <a:extLst>
              <a:ext uri="{FF2B5EF4-FFF2-40B4-BE49-F238E27FC236}">
                <a16:creationId xmlns:a16="http://schemas.microsoft.com/office/drawing/2014/main" id="{BD51EE40-9093-427E-8A16-640EF37561E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89847" y="3165234"/>
            <a:ext cx="6612306" cy="3306153"/>
          </a:xfrm>
          <a:prstGeom prst="rect">
            <a:avLst/>
          </a:prstGeom>
        </p:spPr>
      </p:pic>
    </p:spTree>
    <p:extLst>
      <p:ext uri="{BB962C8B-B14F-4D97-AF65-F5344CB8AC3E}">
        <p14:creationId xmlns:p14="http://schemas.microsoft.com/office/powerpoint/2010/main" val="5766944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B135AB-41B5-4AFF-B365-BFE7E19F5370}"/>
              </a:ext>
            </a:extLst>
          </p:cNvPr>
          <p:cNvSpPr>
            <a:spLocks noGrp="1"/>
          </p:cNvSpPr>
          <p:nvPr>
            <p:ph type="title"/>
          </p:nvPr>
        </p:nvSpPr>
        <p:spPr/>
        <p:txBody>
          <a:bodyPr/>
          <a:lstStyle/>
          <a:p>
            <a:r>
              <a:rPr lang="en-US"/>
              <a:t>Sweeping </a:t>
            </a:r>
            <a:r>
              <a:rPr lang="en-US" err="1"/>
              <a:t>guardband</a:t>
            </a:r>
            <a:r>
              <a:rPr lang="en-US"/>
              <a:t> to find optimal value</a:t>
            </a:r>
          </a:p>
        </p:txBody>
      </p:sp>
      <p:sp>
        <p:nvSpPr>
          <p:cNvPr id="3" name="Slide Number Placeholder 2">
            <a:extLst>
              <a:ext uri="{FF2B5EF4-FFF2-40B4-BE49-F238E27FC236}">
                <a16:creationId xmlns:a16="http://schemas.microsoft.com/office/drawing/2014/main" id="{B50E0290-D135-44B1-9F6D-B963B50BA1DC}"/>
              </a:ext>
            </a:extLst>
          </p:cNvPr>
          <p:cNvSpPr>
            <a:spLocks noGrp="1"/>
          </p:cNvSpPr>
          <p:nvPr>
            <p:ph type="sldNum" sz="quarter" idx="4"/>
          </p:nvPr>
        </p:nvSpPr>
        <p:spPr/>
        <p:txBody>
          <a:bodyPr/>
          <a:lstStyle/>
          <a:p>
            <a:fld id="{4FAB73BC-B049-4115-A692-8D63A059BFB8}" type="slidenum">
              <a:rPr lang="en-US" smtClean="0"/>
              <a:pPr/>
              <a:t>130</a:t>
            </a:fld>
            <a:endParaRPr lang="en-US"/>
          </a:p>
        </p:txBody>
      </p:sp>
      <p:pic>
        <p:nvPicPr>
          <p:cNvPr id="4" name="Picture 3">
            <a:extLst>
              <a:ext uri="{FF2B5EF4-FFF2-40B4-BE49-F238E27FC236}">
                <a16:creationId xmlns:a16="http://schemas.microsoft.com/office/drawing/2014/main" id="{BBF7BE9C-F953-4F7C-A844-8FC740068505}"/>
              </a:ext>
            </a:extLst>
          </p:cNvPr>
          <p:cNvPicPr>
            <a:picLocks noChangeAspect="1"/>
          </p:cNvPicPr>
          <p:nvPr/>
        </p:nvPicPr>
        <p:blipFill>
          <a:blip r:embed="rId2"/>
          <a:stretch>
            <a:fillRect/>
          </a:stretch>
        </p:blipFill>
        <p:spPr>
          <a:xfrm>
            <a:off x="4764741" y="1036036"/>
            <a:ext cx="6350149" cy="5039065"/>
          </a:xfrm>
          <a:prstGeom prst="rect">
            <a:avLst/>
          </a:prstGeom>
        </p:spPr>
      </p:pic>
      <p:cxnSp>
        <p:nvCxnSpPr>
          <p:cNvPr id="5" name="Straight Arrow Connector 4">
            <a:extLst>
              <a:ext uri="{FF2B5EF4-FFF2-40B4-BE49-F238E27FC236}">
                <a16:creationId xmlns:a16="http://schemas.microsoft.com/office/drawing/2014/main" id="{EBB79194-4213-4895-AB3E-30E843A4CEC6}"/>
              </a:ext>
            </a:extLst>
          </p:cNvPr>
          <p:cNvCxnSpPr/>
          <p:nvPr/>
        </p:nvCxnSpPr>
        <p:spPr>
          <a:xfrm>
            <a:off x="4034579" y="1436619"/>
            <a:ext cx="1260909" cy="433137"/>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32F80CA-FC4D-4573-BD2F-04AFC7EA76FA}"/>
              </a:ext>
            </a:extLst>
          </p:cNvPr>
          <p:cNvSpPr txBox="1"/>
          <p:nvPr/>
        </p:nvSpPr>
        <p:spPr>
          <a:xfrm>
            <a:off x="186964" y="6248165"/>
            <a:ext cx="6974986" cy="369332"/>
          </a:xfrm>
          <a:prstGeom prst="rect">
            <a:avLst/>
          </a:prstGeom>
          <a:noFill/>
        </p:spPr>
        <p:txBody>
          <a:bodyPr wrap="none" rtlCol="0">
            <a:spAutoFit/>
          </a:bodyPr>
          <a:lstStyle/>
          <a:p>
            <a:r>
              <a:rPr lang="en-US">
                <a:latin typeface="Open Sans" panose="020B0606030504020204" pitchFamily="34" charset="0"/>
                <a:ea typeface="Open Sans" panose="020B0606030504020204" pitchFamily="34" charset="0"/>
                <a:cs typeface="Open Sans" panose="020B0606030504020204" pitchFamily="34" charset="0"/>
              </a:rPr>
              <a:t>Sweep can aid in finding optimal tradeoff between PFA and PFR</a:t>
            </a:r>
          </a:p>
        </p:txBody>
      </p:sp>
    </p:spTree>
    <p:extLst>
      <p:ext uri="{BB962C8B-B14F-4D97-AF65-F5344CB8AC3E}">
        <p14:creationId xmlns:p14="http://schemas.microsoft.com/office/powerpoint/2010/main" val="2965656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F5CD071-9980-43CE-A05A-37AF15D874D2}"/>
              </a:ext>
            </a:extLst>
          </p:cNvPr>
          <p:cNvPicPr>
            <a:picLocks noChangeAspect="1"/>
          </p:cNvPicPr>
          <p:nvPr/>
        </p:nvPicPr>
        <p:blipFill>
          <a:blip r:embed="rId2"/>
          <a:stretch>
            <a:fillRect/>
          </a:stretch>
        </p:blipFill>
        <p:spPr>
          <a:xfrm>
            <a:off x="4092600" y="963704"/>
            <a:ext cx="6921573" cy="5419165"/>
          </a:xfrm>
          <a:prstGeom prst="rect">
            <a:avLst/>
          </a:prstGeom>
        </p:spPr>
      </p:pic>
      <p:sp>
        <p:nvSpPr>
          <p:cNvPr id="2" name="Title 1">
            <a:extLst>
              <a:ext uri="{FF2B5EF4-FFF2-40B4-BE49-F238E27FC236}">
                <a16:creationId xmlns:a16="http://schemas.microsoft.com/office/drawing/2014/main" id="{835BF3CE-8920-4A2E-9B28-BF6AD69E41AA}"/>
              </a:ext>
            </a:extLst>
          </p:cNvPr>
          <p:cNvSpPr>
            <a:spLocks noGrp="1"/>
          </p:cNvSpPr>
          <p:nvPr>
            <p:ph type="title"/>
          </p:nvPr>
        </p:nvSpPr>
        <p:spPr/>
        <p:txBody>
          <a:bodyPr/>
          <a:lstStyle/>
          <a:p>
            <a:r>
              <a:rPr lang="en-US"/>
              <a:t>Risk Curves Mode</a:t>
            </a:r>
          </a:p>
        </p:txBody>
      </p:sp>
      <p:sp>
        <p:nvSpPr>
          <p:cNvPr id="3" name="Slide Number Placeholder 2">
            <a:extLst>
              <a:ext uri="{FF2B5EF4-FFF2-40B4-BE49-F238E27FC236}">
                <a16:creationId xmlns:a16="http://schemas.microsoft.com/office/drawing/2014/main" id="{DCE9C6CE-204C-4095-ACCE-6DD658388E3D}"/>
              </a:ext>
            </a:extLst>
          </p:cNvPr>
          <p:cNvSpPr>
            <a:spLocks noGrp="1"/>
          </p:cNvSpPr>
          <p:nvPr>
            <p:ph type="sldNum" sz="quarter" idx="4"/>
          </p:nvPr>
        </p:nvSpPr>
        <p:spPr/>
        <p:txBody>
          <a:bodyPr/>
          <a:lstStyle/>
          <a:p>
            <a:fld id="{4FAB73BC-B049-4115-A692-8D63A059BFB8}" type="slidenum">
              <a:rPr lang="en-US" smtClean="0"/>
              <a:pPr/>
              <a:t>131</a:t>
            </a:fld>
            <a:endParaRPr lang="en-US"/>
          </a:p>
        </p:txBody>
      </p:sp>
      <p:sp>
        <p:nvSpPr>
          <p:cNvPr id="5" name="Text Placeholder 3">
            <a:extLst>
              <a:ext uri="{FF2B5EF4-FFF2-40B4-BE49-F238E27FC236}">
                <a16:creationId xmlns:a16="http://schemas.microsoft.com/office/drawing/2014/main" id="{D3E58355-E7ED-445C-9C6F-4FE8129270EC}"/>
              </a:ext>
            </a:extLst>
          </p:cNvPr>
          <p:cNvSpPr txBox="1">
            <a:spLocks/>
          </p:cNvSpPr>
          <p:nvPr/>
        </p:nvSpPr>
        <p:spPr>
          <a:xfrm>
            <a:off x="276949" y="2239397"/>
            <a:ext cx="3506157" cy="4231990"/>
          </a:xfrm>
          <a:prstGeom prst="rect">
            <a:avLst/>
          </a:prstGeom>
        </p:spPr>
        <p:txBody>
          <a:bodyPr/>
          <a:lstStyle>
            <a:lvl1pPr marL="0" indent="0" algn="l" defTabSz="914400" rtl="0" eaLnBrk="1" latinLnBrk="0" hangingPunct="1">
              <a:lnSpc>
                <a:spcPct val="90000"/>
              </a:lnSpc>
              <a:spcBef>
                <a:spcPts val="1000"/>
              </a:spcBef>
              <a:buClr>
                <a:schemeClr val="accent1"/>
              </a:buClr>
              <a:buFont typeface="Arial" panose="020B0604020202020204" pitchFamily="34" charset="0"/>
              <a:buNone/>
              <a:defRPr sz="20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38404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8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56692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6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74980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4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4pPr>
            <a:lvl5pPr marL="93268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2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Highly configurable plotting of relationships between ITP, TUR, GBF, and Bias.</a:t>
            </a:r>
          </a:p>
        </p:txBody>
      </p:sp>
      <p:cxnSp>
        <p:nvCxnSpPr>
          <p:cNvPr id="6" name="Straight Arrow Connector 5">
            <a:extLst>
              <a:ext uri="{FF2B5EF4-FFF2-40B4-BE49-F238E27FC236}">
                <a16:creationId xmlns:a16="http://schemas.microsoft.com/office/drawing/2014/main" id="{612EAD14-7EC4-433E-A801-11A02E0816EC}"/>
              </a:ext>
            </a:extLst>
          </p:cNvPr>
          <p:cNvCxnSpPr>
            <a:cxnSpLocks/>
          </p:cNvCxnSpPr>
          <p:nvPr/>
        </p:nvCxnSpPr>
        <p:spPr>
          <a:xfrm>
            <a:off x="2918012" y="1738483"/>
            <a:ext cx="1264773" cy="0"/>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7767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ECE50F-152C-4D5A-894A-3F025EC62B9C}"/>
              </a:ext>
            </a:extLst>
          </p:cNvPr>
          <p:cNvSpPr>
            <a:spLocks noGrp="1"/>
          </p:cNvSpPr>
          <p:nvPr>
            <p:ph type="title"/>
          </p:nvPr>
        </p:nvSpPr>
        <p:spPr/>
        <p:txBody>
          <a:bodyPr/>
          <a:lstStyle/>
          <a:p>
            <a:r>
              <a:rPr lang="en-US" dirty="0"/>
              <a:t>Risk with Biased Distributions</a:t>
            </a:r>
          </a:p>
        </p:txBody>
      </p:sp>
      <p:sp>
        <p:nvSpPr>
          <p:cNvPr id="3" name="Slide Number Placeholder 2">
            <a:extLst>
              <a:ext uri="{FF2B5EF4-FFF2-40B4-BE49-F238E27FC236}">
                <a16:creationId xmlns:a16="http://schemas.microsoft.com/office/drawing/2014/main" id="{6F9DF729-3BB4-42C5-A40F-8FF1C886F0F9}"/>
              </a:ext>
            </a:extLst>
          </p:cNvPr>
          <p:cNvSpPr>
            <a:spLocks noGrp="1"/>
          </p:cNvSpPr>
          <p:nvPr>
            <p:ph type="sldNum" sz="quarter" idx="10"/>
          </p:nvPr>
        </p:nvSpPr>
        <p:spPr/>
        <p:txBody>
          <a:bodyPr/>
          <a:lstStyle/>
          <a:p>
            <a:fld id="{4FAB73BC-B049-4115-A692-8D63A059BFB8}" type="slidenum">
              <a:rPr lang="en-US" smtClean="0"/>
              <a:pPr/>
              <a:t>132</a:t>
            </a:fld>
            <a:endParaRPr lang="en-US"/>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F7B6C2D8-8747-405F-82D7-A29E3415385D}"/>
                  </a:ext>
                </a:extLst>
              </p:cNvPr>
              <p:cNvSpPr>
                <a:spLocks noGrp="1"/>
              </p:cNvSpPr>
              <p:nvPr>
                <p:ph sz="quarter" idx="11"/>
              </p:nvPr>
            </p:nvSpPr>
            <p:spPr>
              <a:xfrm>
                <a:off x="679077" y="1320053"/>
                <a:ext cx="11049000" cy="4610100"/>
              </a:xfrm>
            </p:spPr>
            <p:txBody>
              <a:bodyPr/>
              <a:lstStyle/>
              <a:p>
                <a:r>
                  <a:rPr lang="en-US" dirty="0"/>
                  <a:t>Use </a:t>
                </a:r>
                <a:r>
                  <a:rPr lang="en-US" dirty="0" err="1"/>
                  <a:t>Suncal’s</a:t>
                </a:r>
                <a:r>
                  <a:rPr lang="en-US" dirty="0"/>
                  <a:t> risk curves tool to plot PFA vs ITP </a:t>
                </a:r>
                <a:r>
                  <a:rPr lang="en-US" b="1" dirty="0"/>
                  <a:t>with a bias</a:t>
                </a:r>
              </a:p>
              <a:p>
                <a:pPr lvl="1">
                  <a:buFont typeface="Arial" panose="020B0604020202020204" pitchFamily="34" charset="0"/>
                  <a:buChar char="•"/>
                </a:pPr>
                <a14:m>
                  <m:oMath xmlns:m="http://schemas.openxmlformats.org/officeDocument/2006/math">
                    <m:r>
                      <a:rPr lang="en-US" i="1" dirty="0">
                        <a:latin typeface="Cambria Math" panose="02040503050406030204" pitchFamily="18" charset="0"/>
                      </a:rPr>
                      <m:t>𝑖</m:t>
                    </m:r>
                    <m:r>
                      <a:rPr lang="en-US" i="1" dirty="0" err="1">
                        <a:latin typeface="Cambria Math" panose="02040503050406030204" pitchFamily="18" charset="0"/>
                      </a:rPr>
                      <m:t>𝑡𝑝</m:t>
                    </m:r>
                  </m:oMath>
                </a14:m>
                <a:r>
                  <a:rPr lang="en-US" dirty="0"/>
                  <a:t>: 50% to 95%</a:t>
                </a:r>
              </a:p>
              <a:p>
                <a:pPr lvl="1">
                  <a:buFont typeface="Arial" panose="020B0604020202020204" pitchFamily="34" charset="0"/>
                  <a:buChar char="•"/>
                </a:pPr>
                <a:r>
                  <a:rPr lang="en-US" dirty="0"/>
                  <a:t>TUR: 1.5, 2, 3, and 4</a:t>
                </a:r>
              </a:p>
              <a:p>
                <a:pPr lvl="1">
                  <a:buFont typeface="Arial" panose="020B0604020202020204" pitchFamily="34" charset="0"/>
                  <a:buChar char="•"/>
                </a:pPr>
                <a:r>
                  <a:rPr lang="en-US" dirty="0"/>
                  <a:t>Bias: constant 65%</a:t>
                </a:r>
              </a:p>
              <a:p>
                <a:endParaRPr lang="en-US" dirty="0"/>
              </a:p>
              <a:p>
                <a:endParaRPr lang="en-US" dirty="0"/>
              </a:p>
            </p:txBody>
          </p:sp>
        </mc:Choice>
        <mc:Fallback xmlns="">
          <p:sp>
            <p:nvSpPr>
              <p:cNvPr id="4" name="Content Placeholder 3">
                <a:extLst>
                  <a:ext uri="{FF2B5EF4-FFF2-40B4-BE49-F238E27FC236}">
                    <a16:creationId xmlns:a16="http://schemas.microsoft.com/office/drawing/2014/main" id="{F7B6C2D8-8747-405F-82D7-A29E3415385D}"/>
                  </a:ext>
                </a:extLst>
              </p:cNvPr>
              <p:cNvSpPr>
                <a:spLocks noGrp="1" noRot="1" noChangeAspect="1" noMove="1" noResize="1" noEditPoints="1" noAdjustHandles="1" noChangeArrowheads="1" noChangeShapeType="1" noTextEdit="1"/>
              </p:cNvSpPr>
              <p:nvPr>
                <p:ph sz="quarter" idx="11"/>
              </p:nvPr>
            </p:nvSpPr>
            <p:spPr>
              <a:xfrm>
                <a:off x="679077" y="1320053"/>
                <a:ext cx="11049000" cy="4610100"/>
              </a:xfrm>
              <a:blipFill>
                <a:blip r:embed="rId2"/>
                <a:stretch>
                  <a:fillRect l="-1379" t="-1455"/>
                </a:stretch>
              </a:blipFill>
            </p:spPr>
            <p:txBody>
              <a:bodyPr/>
              <a:lstStyle/>
              <a:p>
                <a:r>
                  <a:rPr lang="en-US">
                    <a:noFill/>
                  </a:rPr>
                  <a:t> </a:t>
                </a:r>
              </a:p>
            </p:txBody>
          </p:sp>
        </mc:Fallback>
      </mc:AlternateContent>
      <p:pic>
        <p:nvPicPr>
          <p:cNvPr id="6" name="Graphic 5">
            <a:extLst>
              <a:ext uri="{FF2B5EF4-FFF2-40B4-BE49-F238E27FC236}">
                <a16:creationId xmlns:a16="http://schemas.microsoft.com/office/drawing/2014/main" id="{0D690056-3F0B-4351-B092-3ACA75A9F60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4646" y="3758155"/>
            <a:ext cx="4527728" cy="2263864"/>
          </a:xfrm>
          <a:prstGeom prst="rect">
            <a:avLst/>
          </a:prstGeom>
        </p:spPr>
      </p:pic>
      <p:pic>
        <p:nvPicPr>
          <p:cNvPr id="8" name="Picture 7">
            <a:extLst>
              <a:ext uri="{FF2B5EF4-FFF2-40B4-BE49-F238E27FC236}">
                <a16:creationId xmlns:a16="http://schemas.microsoft.com/office/drawing/2014/main" id="{F35CF953-0806-4009-9A8D-E0CA1F862D56}"/>
              </a:ext>
            </a:extLst>
          </p:cNvPr>
          <p:cNvPicPr>
            <a:picLocks noChangeAspect="1"/>
          </p:cNvPicPr>
          <p:nvPr/>
        </p:nvPicPr>
        <p:blipFill>
          <a:blip r:embed="rId5"/>
          <a:stretch>
            <a:fillRect/>
          </a:stretch>
        </p:blipFill>
        <p:spPr>
          <a:xfrm>
            <a:off x="5284695" y="1891698"/>
            <a:ext cx="6015960" cy="4705045"/>
          </a:xfrm>
          <a:prstGeom prst="rect">
            <a:avLst/>
          </a:prstGeom>
        </p:spPr>
      </p:pic>
    </p:spTree>
    <p:extLst>
      <p:ext uri="{BB962C8B-B14F-4D97-AF65-F5344CB8AC3E}">
        <p14:creationId xmlns:p14="http://schemas.microsoft.com/office/powerpoint/2010/main" val="37662084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9856E2-23D8-4410-BFFE-90C1E0282685}"/>
              </a:ext>
            </a:extLst>
          </p:cNvPr>
          <p:cNvSpPr>
            <a:spLocks noGrp="1"/>
          </p:cNvSpPr>
          <p:nvPr>
            <p:ph type="title"/>
          </p:nvPr>
        </p:nvSpPr>
        <p:spPr/>
        <p:txBody>
          <a:bodyPr/>
          <a:lstStyle/>
          <a:p>
            <a:r>
              <a:rPr lang="en-US"/>
              <a:t>Measurement Decision</a:t>
            </a:r>
          </a:p>
        </p:txBody>
      </p:sp>
      <p:sp>
        <p:nvSpPr>
          <p:cNvPr id="3" name="Slide Number Placeholder 2">
            <a:extLst>
              <a:ext uri="{FF2B5EF4-FFF2-40B4-BE49-F238E27FC236}">
                <a16:creationId xmlns:a16="http://schemas.microsoft.com/office/drawing/2014/main" id="{CD23D9AF-80EF-4CDF-88AD-C770916BF5F8}"/>
              </a:ext>
            </a:extLst>
          </p:cNvPr>
          <p:cNvSpPr>
            <a:spLocks noGrp="1"/>
          </p:cNvSpPr>
          <p:nvPr>
            <p:ph type="sldNum" sz="quarter" idx="10"/>
          </p:nvPr>
        </p:nvSpPr>
        <p:spPr/>
        <p:txBody>
          <a:bodyPr/>
          <a:lstStyle/>
          <a:p>
            <a:fld id="{4FAB73BC-B049-4115-A692-8D63A059BFB8}" type="slidenum">
              <a:rPr lang="en-US" smtClean="0"/>
              <a:pPr/>
              <a:t>14</a:t>
            </a:fld>
            <a:endParaRPr lang="en-US"/>
          </a:p>
        </p:txBody>
      </p:sp>
      <p:sp>
        <p:nvSpPr>
          <p:cNvPr id="4" name="Content Placeholder 3">
            <a:extLst>
              <a:ext uri="{FF2B5EF4-FFF2-40B4-BE49-F238E27FC236}">
                <a16:creationId xmlns:a16="http://schemas.microsoft.com/office/drawing/2014/main" id="{5DA82350-C49B-4524-8651-F6D50B5379CA}"/>
              </a:ext>
            </a:extLst>
          </p:cNvPr>
          <p:cNvSpPr>
            <a:spLocks noGrp="1"/>
          </p:cNvSpPr>
          <p:nvPr>
            <p:ph sz="quarter" idx="11"/>
          </p:nvPr>
        </p:nvSpPr>
        <p:spPr/>
        <p:txBody>
          <a:bodyPr>
            <a:normAutofit/>
          </a:bodyPr>
          <a:lstStyle/>
          <a:p>
            <a:r>
              <a:rPr lang="en-US"/>
              <a:t>The True Value is never known because all measurements have uncertainty!</a:t>
            </a:r>
          </a:p>
          <a:p>
            <a:endParaRPr lang="en-US"/>
          </a:p>
          <a:p>
            <a:endParaRPr lang="en-US"/>
          </a:p>
          <a:p>
            <a:endParaRPr lang="en-US"/>
          </a:p>
        </p:txBody>
      </p:sp>
      <p:pic>
        <p:nvPicPr>
          <p:cNvPr id="5" name="Graphic 4">
            <a:extLst>
              <a:ext uri="{FF2B5EF4-FFF2-40B4-BE49-F238E27FC236}">
                <a16:creationId xmlns:a16="http://schemas.microsoft.com/office/drawing/2014/main" id="{72B261A2-86B4-46B8-9D92-62C3EC5E7A9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847911" y="2553482"/>
            <a:ext cx="5938344" cy="2969172"/>
          </a:xfrm>
          <a:prstGeom prst="rect">
            <a:avLst/>
          </a:prstGeom>
        </p:spPr>
      </p:pic>
    </p:spTree>
    <p:extLst>
      <p:ext uri="{BB962C8B-B14F-4D97-AF65-F5344CB8AC3E}">
        <p14:creationId xmlns:p14="http://schemas.microsoft.com/office/powerpoint/2010/main" val="197886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5CADAE-5F2C-4520-823F-F1C6922886EE}"/>
              </a:ext>
            </a:extLst>
          </p:cNvPr>
          <p:cNvSpPr>
            <a:spLocks noGrp="1"/>
          </p:cNvSpPr>
          <p:nvPr>
            <p:ph type="title"/>
          </p:nvPr>
        </p:nvSpPr>
        <p:spPr/>
        <p:txBody>
          <a:bodyPr/>
          <a:lstStyle/>
          <a:p>
            <a:r>
              <a:rPr lang="en-US"/>
              <a:t>What is risk? (</a:t>
            </a:r>
            <a:r>
              <a:rPr lang="en-US" err="1"/>
              <a:t>Metrologist’s</a:t>
            </a:r>
            <a:r>
              <a:rPr lang="en-US"/>
              <a:t> definition)</a:t>
            </a:r>
          </a:p>
        </p:txBody>
      </p:sp>
      <p:sp>
        <p:nvSpPr>
          <p:cNvPr id="3" name="Slide Number Placeholder 2">
            <a:extLst>
              <a:ext uri="{FF2B5EF4-FFF2-40B4-BE49-F238E27FC236}">
                <a16:creationId xmlns:a16="http://schemas.microsoft.com/office/drawing/2014/main" id="{1799BB7B-FBB3-4CCC-AFBF-3EB68EA2C5CC}"/>
              </a:ext>
            </a:extLst>
          </p:cNvPr>
          <p:cNvSpPr>
            <a:spLocks noGrp="1"/>
          </p:cNvSpPr>
          <p:nvPr>
            <p:ph type="sldNum" sz="quarter" idx="10"/>
          </p:nvPr>
        </p:nvSpPr>
        <p:spPr/>
        <p:txBody>
          <a:bodyPr/>
          <a:lstStyle/>
          <a:p>
            <a:fld id="{4FAB73BC-B049-4115-A692-8D63A059BFB8}" type="slidenum">
              <a:rPr lang="en-US" smtClean="0"/>
              <a:pPr/>
              <a:t>15</a:t>
            </a:fld>
            <a:endParaRPr lang="en-US"/>
          </a:p>
        </p:txBody>
      </p:sp>
      <p:sp>
        <p:nvSpPr>
          <p:cNvPr id="4" name="Content Placeholder 3">
            <a:extLst>
              <a:ext uri="{FF2B5EF4-FFF2-40B4-BE49-F238E27FC236}">
                <a16:creationId xmlns:a16="http://schemas.microsoft.com/office/drawing/2014/main" id="{32BC862A-F05B-4A5E-A654-D02BC59CF9C3}"/>
              </a:ext>
            </a:extLst>
          </p:cNvPr>
          <p:cNvSpPr>
            <a:spLocks noGrp="1"/>
          </p:cNvSpPr>
          <p:nvPr>
            <p:ph sz="quarter" idx="11"/>
          </p:nvPr>
        </p:nvSpPr>
        <p:spPr>
          <a:xfrm>
            <a:off x="466569" y="1210688"/>
            <a:ext cx="11049000" cy="472946"/>
          </a:xfrm>
        </p:spPr>
        <p:txBody>
          <a:bodyPr/>
          <a:lstStyle/>
          <a:p>
            <a:pPr algn="ctr"/>
            <a:r>
              <a:rPr lang="en-US" sz="1800"/>
              <a:t>Measurement Risk = Probability of accepting a bad DUT or rejecting a good DUT</a:t>
            </a:r>
            <a:endParaRPr lang="en-US"/>
          </a:p>
        </p:txBody>
      </p:sp>
      <p:graphicFrame>
        <p:nvGraphicFramePr>
          <p:cNvPr id="5" name="Table 4">
            <a:extLst>
              <a:ext uri="{FF2B5EF4-FFF2-40B4-BE49-F238E27FC236}">
                <a16:creationId xmlns:a16="http://schemas.microsoft.com/office/drawing/2014/main" id="{56C77A22-F1EC-459C-988E-96700F4C2106}"/>
              </a:ext>
            </a:extLst>
          </p:cNvPr>
          <p:cNvGraphicFramePr>
            <a:graphicFrameLocks noGrp="1"/>
          </p:cNvGraphicFramePr>
          <p:nvPr>
            <p:extLst>
              <p:ext uri="{D42A27DB-BD31-4B8C-83A1-F6EECF244321}">
                <p14:modId xmlns:p14="http://schemas.microsoft.com/office/powerpoint/2010/main" val="3844319567"/>
              </p:ext>
            </p:extLst>
          </p:nvPr>
        </p:nvGraphicFramePr>
        <p:xfrm>
          <a:off x="2139242" y="2174578"/>
          <a:ext cx="7452016" cy="2348448"/>
        </p:xfrm>
        <a:graphic>
          <a:graphicData uri="http://schemas.openxmlformats.org/drawingml/2006/table">
            <a:tbl>
              <a:tblPr firstRow="1" bandRow="1">
                <a:tableStyleId>{2D5ABB26-0587-4C30-8999-92F81FD0307C}</a:tableStyleId>
              </a:tblPr>
              <a:tblGrid>
                <a:gridCol w="1242003">
                  <a:extLst>
                    <a:ext uri="{9D8B030D-6E8A-4147-A177-3AD203B41FA5}">
                      <a16:colId xmlns:a16="http://schemas.microsoft.com/office/drawing/2014/main" val="1936400712"/>
                    </a:ext>
                  </a:extLst>
                </a:gridCol>
                <a:gridCol w="1336662">
                  <a:extLst>
                    <a:ext uri="{9D8B030D-6E8A-4147-A177-3AD203B41FA5}">
                      <a16:colId xmlns:a16="http://schemas.microsoft.com/office/drawing/2014/main" val="3406130629"/>
                    </a:ext>
                  </a:extLst>
                </a:gridCol>
                <a:gridCol w="1147342">
                  <a:extLst>
                    <a:ext uri="{9D8B030D-6E8A-4147-A177-3AD203B41FA5}">
                      <a16:colId xmlns:a16="http://schemas.microsoft.com/office/drawing/2014/main" val="2809473973"/>
                    </a:ext>
                  </a:extLst>
                </a:gridCol>
                <a:gridCol w="1242003">
                  <a:extLst>
                    <a:ext uri="{9D8B030D-6E8A-4147-A177-3AD203B41FA5}">
                      <a16:colId xmlns:a16="http://schemas.microsoft.com/office/drawing/2014/main" val="4068549734"/>
                    </a:ext>
                  </a:extLst>
                </a:gridCol>
                <a:gridCol w="1242003">
                  <a:extLst>
                    <a:ext uri="{9D8B030D-6E8A-4147-A177-3AD203B41FA5}">
                      <a16:colId xmlns:a16="http://schemas.microsoft.com/office/drawing/2014/main" val="564824428"/>
                    </a:ext>
                  </a:extLst>
                </a:gridCol>
                <a:gridCol w="1242003">
                  <a:extLst>
                    <a:ext uri="{9D8B030D-6E8A-4147-A177-3AD203B41FA5}">
                      <a16:colId xmlns:a16="http://schemas.microsoft.com/office/drawing/2014/main" val="1721348973"/>
                    </a:ext>
                  </a:extLst>
                </a:gridCol>
              </a:tblGrid>
              <a:tr h="296942">
                <a:tc rowSpan="2">
                  <a:txBody>
                    <a:bodyPr/>
                    <a:lstStyle/>
                    <a:p>
                      <a:pPr algn="ctr"/>
                      <a:r>
                        <a:rPr lang="en-US" sz="1400">
                          <a:latin typeface="Open Sans" panose="020B0606030504020204" pitchFamily="34" charset="0"/>
                          <a:ea typeface="Open Sans" panose="020B0606030504020204" pitchFamily="34" charset="0"/>
                          <a:cs typeface="Open Sans" panose="020B0606030504020204" pitchFamily="34" charset="0"/>
                        </a:rPr>
                        <a:t>Likelihood Tier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5">
                  <a:txBody>
                    <a:bodyPr/>
                    <a:lstStyle/>
                    <a:p>
                      <a:pPr algn="ctr"/>
                      <a:r>
                        <a:rPr lang="en-US" sz="1400">
                          <a:latin typeface="Open Sans" panose="020B0606030504020204" pitchFamily="34" charset="0"/>
                          <a:ea typeface="Open Sans" panose="020B0606030504020204" pitchFamily="34" charset="0"/>
                          <a:cs typeface="Open Sans" panose="020B0606030504020204" pitchFamily="34" charset="0"/>
                        </a:rPr>
                        <a:t>Consequence Tier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10890605"/>
                  </a:ext>
                </a:extLst>
              </a:tr>
              <a:tr h="519648">
                <a:tc vMerge="1">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a:latin typeface="Open Sans" panose="020B0606030504020204" pitchFamily="34" charset="0"/>
                          <a:ea typeface="Open Sans" panose="020B0606030504020204" pitchFamily="34" charset="0"/>
                          <a:cs typeface="Open Sans" panose="020B0606030504020204" pitchFamily="34" charset="0"/>
                        </a:rPr>
                        <a:t>Catastrophic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a:latin typeface="Open Sans" panose="020B0606030504020204" pitchFamily="34" charset="0"/>
                          <a:ea typeface="Open Sans" panose="020B0606030504020204" pitchFamily="34" charset="0"/>
                          <a:cs typeface="Open Sans" panose="020B0606030504020204" pitchFamily="34" charset="0"/>
                        </a:rPr>
                        <a:t>Severe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a:latin typeface="Open Sans" panose="020B0606030504020204" pitchFamily="34" charset="0"/>
                          <a:ea typeface="Open Sans" panose="020B0606030504020204" pitchFamily="34" charset="0"/>
                          <a:cs typeface="Open Sans" panose="020B0606030504020204" pitchFamily="34" charset="0"/>
                        </a:rPr>
                        <a:t>Moderate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a:latin typeface="Open Sans" panose="020B0606030504020204" pitchFamily="34" charset="0"/>
                          <a:ea typeface="Open Sans" panose="020B0606030504020204" pitchFamily="34" charset="0"/>
                          <a:cs typeface="Open Sans" panose="020B0606030504020204" pitchFamily="34" charset="0"/>
                        </a:rPr>
                        <a:t>Low</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a:latin typeface="Open Sans" panose="020B0606030504020204" pitchFamily="34" charset="0"/>
                          <a:ea typeface="Open Sans" panose="020B0606030504020204" pitchFamily="34" charset="0"/>
                          <a:cs typeface="Open Sans" panose="020B0606030504020204" pitchFamily="34" charset="0"/>
                        </a:rPr>
                        <a:t>Negligible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19156017"/>
                  </a:ext>
                </a:extLst>
              </a:tr>
              <a:tr h="296942">
                <a:tc>
                  <a:txBody>
                    <a:bodyPr/>
                    <a:lstStyle/>
                    <a:p>
                      <a:pPr algn="ctr"/>
                      <a:r>
                        <a:rPr lang="en-US" sz="1400">
                          <a:latin typeface="Open Sans" panose="020B0606030504020204" pitchFamily="34" charset="0"/>
                          <a:ea typeface="Open Sans" panose="020B0606030504020204" pitchFamily="34" charset="0"/>
                          <a:cs typeface="Open Sans" panose="020B0606030504020204" pitchFamily="34" charset="0"/>
                        </a:rPr>
                        <a:t>Very High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a:latin typeface="Open Sans" panose="020B0606030504020204" pitchFamily="34" charset="0"/>
                          <a:ea typeface="Open Sans" panose="020B0606030504020204" pitchFamily="34" charset="0"/>
                          <a:cs typeface="Open Sans" panose="020B0606030504020204" pitchFamily="34" charset="0"/>
                        </a:rPr>
                        <a:t>VH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US" sz="1400">
                          <a:latin typeface="Open Sans" panose="020B0606030504020204" pitchFamily="34" charset="0"/>
                          <a:ea typeface="Open Sans" panose="020B0606030504020204" pitchFamily="34" charset="0"/>
                          <a:cs typeface="Open Sans" panose="020B0606030504020204" pitchFamily="34" charset="0"/>
                        </a:rPr>
                        <a:t>VH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US" sz="1400">
                          <a:latin typeface="Open Sans" panose="020B0606030504020204" pitchFamily="34" charset="0"/>
                          <a:ea typeface="Open Sans" panose="020B0606030504020204" pitchFamily="34" charset="0"/>
                          <a:cs typeface="Open Sans" panose="020B0606030504020204" pitchFamily="34" charset="0"/>
                        </a:rPr>
                        <a: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algn="ctr"/>
                      <a:r>
                        <a:rPr lang="en-US" sz="1400">
                          <a:latin typeface="Open Sans" panose="020B0606030504020204" pitchFamily="34" charset="0"/>
                          <a:ea typeface="Open Sans" panose="020B0606030504020204" pitchFamily="34" charset="0"/>
                          <a:cs typeface="Open Sans" panose="020B0606030504020204" pitchFamily="34" charset="0"/>
                        </a:rPr>
                        <a:t>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r>
                        <a:rPr lang="en-US" sz="1400">
                          <a:latin typeface="Open Sans" panose="020B0606030504020204" pitchFamily="34" charset="0"/>
                          <a:ea typeface="Open Sans" panose="020B0606030504020204" pitchFamily="34" charset="0"/>
                          <a:cs typeface="Open Sans" panose="020B0606030504020204" pitchFamily="34" charset="0"/>
                        </a:rPr>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extLst>
                  <a:ext uri="{0D108BD9-81ED-4DB2-BD59-A6C34878D82A}">
                    <a16:rowId xmlns:a16="http://schemas.microsoft.com/office/drawing/2014/main" val="1141367223"/>
                  </a:ext>
                </a:extLst>
              </a:tr>
              <a:tr h="296942">
                <a:tc>
                  <a:txBody>
                    <a:bodyPr/>
                    <a:lstStyle/>
                    <a:p>
                      <a:pPr algn="ctr"/>
                      <a:r>
                        <a:rPr lang="en-US" sz="1400">
                          <a:latin typeface="Open Sans" panose="020B0606030504020204" pitchFamily="34" charset="0"/>
                          <a:ea typeface="Open Sans" panose="020B0606030504020204" pitchFamily="34" charset="0"/>
                          <a:cs typeface="Open Sans" panose="020B0606030504020204" pitchFamily="34" charset="0"/>
                        </a:rPr>
                        <a:t>High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a:latin typeface="Open Sans" panose="020B0606030504020204" pitchFamily="34" charset="0"/>
                          <a:ea typeface="Open Sans" panose="020B0606030504020204" pitchFamily="34" charset="0"/>
                          <a:cs typeface="Open Sans" panose="020B0606030504020204" pitchFamily="34" charset="0"/>
                        </a:rPr>
                        <a:t>VH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US" sz="1400">
                          <a:latin typeface="Open Sans" panose="020B0606030504020204" pitchFamily="34" charset="0"/>
                          <a:ea typeface="Open Sans" panose="020B0606030504020204" pitchFamily="34" charset="0"/>
                          <a:cs typeface="Open Sans" panose="020B0606030504020204" pitchFamily="34" charset="0"/>
                        </a:rPr>
                        <a: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algn="ctr"/>
                      <a:r>
                        <a:rPr lang="en-US" sz="1400">
                          <a:latin typeface="Open Sans" panose="020B0606030504020204" pitchFamily="34" charset="0"/>
                          <a:ea typeface="Open Sans" panose="020B0606030504020204" pitchFamily="34" charset="0"/>
                          <a:cs typeface="Open Sans" panose="020B0606030504020204" pitchFamily="34" charset="0"/>
                        </a:rPr>
                        <a:t>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r>
                        <a:rPr lang="en-US" sz="1400">
                          <a:latin typeface="Open Sans" panose="020B0606030504020204" pitchFamily="34" charset="0"/>
                          <a:ea typeface="Open Sans" panose="020B0606030504020204" pitchFamily="34" charset="0"/>
                          <a:cs typeface="Open Sans" panose="020B0606030504020204" pitchFamily="34" charset="0"/>
                        </a:rPr>
                        <a:t>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r>
                        <a:rPr lang="en-US" sz="1400">
                          <a:latin typeface="Open Sans" panose="020B0606030504020204" pitchFamily="34" charset="0"/>
                          <a:ea typeface="Open Sans" panose="020B0606030504020204" pitchFamily="34" charset="0"/>
                          <a:cs typeface="Open Sans" panose="020B0606030504020204" pitchFamily="34" charset="0"/>
                        </a:rPr>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extLst>
                  <a:ext uri="{0D108BD9-81ED-4DB2-BD59-A6C34878D82A}">
                    <a16:rowId xmlns:a16="http://schemas.microsoft.com/office/drawing/2014/main" val="2144150486"/>
                  </a:ext>
                </a:extLst>
              </a:tr>
              <a:tr h="296942">
                <a:tc>
                  <a:txBody>
                    <a:bodyPr/>
                    <a:lstStyle/>
                    <a:p>
                      <a:pPr algn="ctr"/>
                      <a:r>
                        <a:rPr lang="en-US" sz="1400">
                          <a:latin typeface="Open Sans" panose="020B0606030504020204" pitchFamily="34" charset="0"/>
                          <a:ea typeface="Open Sans" panose="020B0606030504020204" pitchFamily="34" charset="0"/>
                          <a:cs typeface="Open Sans" panose="020B0606030504020204" pitchFamily="34" charset="0"/>
                        </a:rPr>
                        <a:t>Moderate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a:latin typeface="Open Sans" panose="020B0606030504020204" pitchFamily="34" charset="0"/>
                          <a:ea typeface="Open Sans" panose="020B0606030504020204" pitchFamily="34" charset="0"/>
                          <a:cs typeface="Open Sans" panose="020B0606030504020204" pitchFamily="34" charset="0"/>
                        </a:rPr>
                        <a: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algn="ctr"/>
                      <a:r>
                        <a:rPr lang="en-US" sz="1400">
                          <a:latin typeface="Open Sans" panose="020B0606030504020204" pitchFamily="34" charset="0"/>
                          <a:ea typeface="Open Sans" panose="020B0606030504020204" pitchFamily="34" charset="0"/>
                          <a:cs typeface="Open Sans" panose="020B0606030504020204" pitchFamily="34" charset="0"/>
                        </a:rPr>
                        <a:t>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r>
                        <a:rPr lang="en-US" sz="1400">
                          <a:latin typeface="Open Sans" panose="020B0606030504020204" pitchFamily="34" charset="0"/>
                          <a:ea typeface="Open Sans" panose="020B0606030504020204" pitchFamily="34" charset="0"/>
                          <a:cs typeface="Open Sans" panose="020B0606030504020204" pitchFamily="34" charset="0"/>
                        </a:rPr>
                        <a:t>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r>
                        <a:rPr lang="en-US" sz="1400">
                          <a:latin typeface="Open Sans" panose="020B0606030504020204" pitchFamily="34" charset="0"/>
                          <a:ea typeface="Open Sans" panose="020B0606030504020204" pitchFamily="34" charset="0"/>
                          <a:cs typeface="Open Sans" panose="020B0606030504020204" pitchFamily="34" charset="0"/>
                        </a:rPr>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algn="ctr"/>
                      <a:r>
                        <a:rPr lang="en-US" sz="1400">
                          <a:latin typeface="Open Sans" panose="020B0606030504020204" pitchFamily="34" charset="0"/>
                          <a:ea typeface="Open Sans" panose="020B0606030504020204" pitchFamily="34" charset="0"/>
                          <a:cs typeface="Open Sans" panose="020B0606030504020204" pitchFamily="34" charset="0"/>
                        </a:rPr>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extLst>
                  <a:ext uri="{0D108BD9-81ED-4DB2-BD59-A6C34878D82A}">
                    <a16:rowId xmlns:a16="http://schemas.microsoft.com/office/drawing/2014/main" val="292908340"/>
                  </a:ext>
                </a:extLst>
              </a:tr>
              <a:tr h="296942">
                <a:tc>
                  <a:txBody>
                    <a:bodyPr/>
                    <a:lstStyle/>
                    <a:p>
                      <a:pPr algn="ctr"/>
                      <a:r>
                        <a:rPr lang="en-US" sz="1400">
                          <a:latin typeface="Open Sans" panose="020B0606030504020204" pitchFamily="34" charset="0"/>
                          <a:ea typeface="Open Sans" panose="020B0606030504020204" pitchFamily="34" charset="0"/>
                          <a:cs typeface="Open Sans" panose="020B0606030504020204" pitchFamily="34" charset="0"/>
                        </a:rPr>
                        <a:t>Low</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a:latin typeface="Open Sans" panose="020B0606030504020204" pitchFamily="34" charset="0"/>
                          <a:ea typeface="Open Sans" panose="020B0606030504020204" pitchFamily="34" charset="0"/>
                          <a:cs typeface="Open Sans" panose="020B0606030504020204" pitchFamily="34" charset="0"/>
                        </a:rPr>
                        <a:t>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r>
                        <a:rPr lang="en-US" sz="1400">
                          <a:latin typeface="Open Sans" panose="020B0606030504020204" pitchFamily="34" charset="0"/>
                          <a:ea typeface="Open Sans" panose="020B0606030504020204" pitchFamily="34" charset="0"/>
                          <a:cs typeface="Open Sans" panose="020B0606030504020204" pitchFamily="34" charset="0"/>
                        </a:rPr>
                        <a:t>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r>
                        <a:rPr lang="en-US" sz="1400">
                          <a:latin typeface="Open Sans" panose="020B0606030504020204" pitchFamily="34" charset="0"/>
                          <a:ea typeface="Open Sans" panose="020B0606030504020204" pitchFamily="34" charset="0"/>
                          <a:cs typeface="Open Sans" panose="020B0606030504020204" pitchFamily="34" charset="0"/>
                        </a:rPr>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algn="ctr"/>
                      <a:r>
                        <a:rPr lang="en-US" sz="1400">
                          <a:latin typeface="Open Sans" panose="020B0606030504020204" pitchFamily="34" charset="0"/>
                          <a:ea typeface="Open Sans" panose="020B0606030504020204" pitchFamily="34" charset="0"/>
                          <a:cs typeface="Open Sans" panose="020B0606030504020204" pitchFamily="34" charset="0"/>
                        </a:rPr>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algn="ctr"/>
                      <a:r>
                        <a:rPr lang="en-US" sz="1400">
                          <a:latin typeface="Open Sans" panose="020B0606030504020204" pitchFamily="34" charset="0"/>
                          <a:ea typeface="Open Sans" panose="020B0606030504020204" pitchFamily="34" charset="0"/>
                          <a:cs typeface="Open Sans" panose="020B0606030504020204" pitchFamily="34" charset="0"/>
                        </a:rPr>
                        <a:t>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extLst>
                  <a:ext uri="{0D108BD9-81ED-4DB2-BD59-A6C34878D82A}">
                    <a16:rowId xmlns:a16="http://schemas.microsoft.com/office/drawing/2014/main" val="2291678770"/>
                  </a:ext>
                </a:extLst>
              </a:tr>
              <a:tr h="296942">
                <a:tc>
                  <a:txBody>
                    <a:bodyPr/>
                    <a:lstStyle/>
                    <a:p>
                      <a:pPr algn="ctr"/>
                      <a:r>
                        <a:rPr lang="en-US" sz="1400">
                          <a:latin typeface="Open Sans" panose="020B0606030504020204" pitchFamily="34" charset="0"/>
                          <a:ea typeface="Open Sans" panose="020B0606030504020204" pitchFamily="34" charset="0"/>
                          <a:cs typeface="Open Sans" panose="020B0606030504020204" pitchFamily="34" charset="0"/>
                        </a:rPr>
                        <a:t>Negligible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a:latin typeface="Open Sans" panose="020B0606030504020204" pitchFamily="34" charset="0"/>
                          <a:ea typeface="Open Sans" panose="020B0606030504020204" pitchFamily="34" charset="0"/>
                          <a:cs typeface="Open Sans" panose="020B0606030504020204" pitchFamily="34" charset="0"/>
                        </a:rPr>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algn="ctr"/>
                      <a:r>
                        <a:rPr lang="en-US" sz="1400">
                          <a:latin typeface="Open Sans" panose="020B0606030504020204" pitchFamily="34" charset="0"/>
                          <a:ea typeface="Open Sans" panose="020B0606030504020204" pitchFamily="34" charset="0"/>
                          <a:cs typeface="Open Sans" panose="020B0606030504020204" pitchFamily="34" charset="0"/>
                        </a:rPr>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algn="ctr"/>
                      <a:r>
                        <a:rPr lang="en-US" sz="1400">
                          <a:latin typeface="Open Sans" panose="020B0606030504020204" pitchFamily="34" charset="0"/>
                          <a:ea typeface="Open Sans" panose="020B0606030504020204" pitchFamily="34" charset="0"/>
                          <a:cs typeface="Open Sans" panose="020B0606030504020204" pitchFamily="34" charset="0"/>
                        </a:rPr>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algn="ctr"/>
                      <a:r>
                        <a:rPr lang="en-US" sz="1400">
                          <a:latin typeface="Open Sans" panose="020B0606030504020204" pitchFamily="34" charset="0"/>
                          <a:ea typeface="Open Sans" panose="020B0606030504020204" pitchFamily="34" charset="0"/>
                          <a:cs typeface="Open Sans" panose="020B0606030504020204" pitchFamily="34" charset="0"/>
                        </a:rPr>
                        <a:t>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pPr algn="ctr"/>
                      <a:r>
                        <a:rPr lang="en-US" sz="1400">
                          <a:latin typeface="Open Sans" panose="020B0606030504020204" pitchFamily="34" charset="0"/>
                          <a:ea typeface="Open Sans" panose="020B0606030504020204" pitchFamily="34" charset="0"/>
                          <a:cs typeface="Open Sans" panose="020B0606030504020204" pitchFamily="34" charset="0"/>
                        </a:rPr>
                        <a:t>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extLst>
                  <a:ext uri="{0D108BD9-81ED-4DB2-BD59-A6C34878D82A}">
                    <a16:rowId xmlns:a16="http://schemas.microsoft.com/office/drawing/2014/main" val="2186927469"/>
                  </a:ext>
                </a:extLst>
              </a:tr>
            </a:tbl>
          </a:graphicData>
        </a:graphic>
      </p:graphicFrame>
      <p:sp>
        <p:nvSpPr>
          <p:cNvPr id="9" name="Rectangle 8">
            <a:extLst>
              <a:ext uri="{FF2B5EF4-FFF2-40B4-BE49-F238E27FC236}">
                <a16:creationId xmlns:a16="http://schemas.microsoft.com/office/drawing/2014/main" id="{D0E6DDD9-B021-4087-ACD7-B391F0C4BE31}"/>
              </a:ext>
            </a:extLst>
          </p:cNvPr>
          <p:cNvSpPr/>
          <p:nvPr/>
        </p:nvSpPr>
        <p:spPr>
          <a:xfrm>
            <a:off x="1264303" y="5225476"/>
            <a:ext cx="10058400" cy="1477328"/>
          </a:xfrm>
          <a:prstGeom prst="rect">
            <a:avLst/>
          </a:prstGeom>
        </p:spPr>
        <p:txBody>
          <a:bodyPr wrap="square">
            <a:spAutoFit/>
          </a:bodyPr>
          <a:lstStyle/>
          <a:p>
            <a:r>
              <a:rPr lang="en-US">
                <a:latin typeface="Open Sans" panose="020B0606030504020204" pitchFamily="34" charset="0"/>
                <a:ea typeface="Open Sans" panose="020B0606030504020204" pitchFamily="34" charset="0"/>
                <a:cs typeface="Open Sans" panose="020B0606030504020204" pitchFamily="34" charset="0"/>
              </a:rPr>
              <a:t>This course is concerned with quantifying and mitigating the </a:t>
            </a:r>
            <a:r>
              <a:rPr lang="en-US" u="sng">
                <a:latin typeface="Open Sans" panose="020B0606030504020204" pitchFamily="34" charset="0"/>
                <a:ea typeface="Open Sans" panose="020B0606030504020204" pitchFamily="34" charset="0"/>
                <a:cs typeface="Open Sans" panose="020B0606030504020204" pitchFamily="34" charset="0"/>
              </a:rPr>
              <a:t>probability</a:t>
            </a:r>
            <a:r>
              <a:rPr lang="en-US">
                <a:latin typeface="Open Sans" panose="020B0606030504020204" pitchFamily="34" charset="0"/>
                <a:ea typeface="Open Sans" panose="020B0606030504020204" pitchFamily="34" charset="0"/>
                <a:cs typeface="Open Sans" panose="020B0606030504020204" pitchFamily="34" charset="0"/>
              </a:rPr>
              <a:t> of an undesirable outcome based on a measurement.</a:t>
            </a:r>
          </a:p>
          <a:p>
            <a:endParaRPr lang="en-US">
              <a:latin typeface="Open Sans" panose="020B0606030504020204" pitchFamily="34" charset="0"/>
              <a:ea typeface="Open Sans" panose="020B0606030504020204" pitchFamily="34" charset="0"/>
              <a:cs typeface="Open Sans" panose="020B0606030504020204" pitchFamily="34" charset="0"/>
            </a:endParaRPr>
          </a:p>
          <a:p>
            <a:r>
              <a:rPr lang="en-US">
                <a:latin typeface="Open Sans" panose="020B0606030504020204" pitchFamily="34" charset="0"/>
                <a:ea typeface="Open Sans" panose="020B0606030504020204" pitchFamily="34" charset="0"/>
                <a:cs typeface="Open Sans" panose="020B0606030504020204" pitchFamily="34" charset="0"/>
              </a:rPr>
              <a:t>Measurement Risk is mitigated by 1) calibrating equipment and 2) Measurement Assurance Plans that determine and document this likelihood</a:t>
            </a:r>
          </a:p>
        </p:txBody>
      </p:sp>
      <p:cxnSp>
        <p:nvCxnSpPr>
          <p:cNvPr id="10" name="Straight Arrow Connector 9">
            <a:extLst>
              <a:ext uri="{FF2B5EF4-FFF2-40B4-BE49-F238E27FC236}">
                <a16:creationId xmlns:a16="http://schemas.microsoft.com/office/drawing/2014/main" id="{22F09561-7DA7-4FF8-AEBF-ADCDBE9BE570}"/>
              </a:ext>
            </a:extLst>
          </p:cNvPr>
          <p:cNvCxnSpPr>
            <a:cxnSpLocks/>
          </p:cNvCxnSpPr>
          <p:nvPr/>
        </p:nvCxnSpPr>
        <p:spPr>
          <a:xfrm flipV="1">
            <a:off x="2744821" y="4734292"/>
            <a:ext cx="0" cy="467295"/>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11" name="Circle: Hollow 10">
            <a:extLst>
              <a:ext uri="{FF2B5EF4-FFF2-40B4-BE49-F238E27FC236}">
                <a16:creationId xmlns:a16="http://schemas.microsoft.com/office/drawing/2014/main" id="{D6836468-01CE-41D8-8F16-E0B085AECE0E}"/>
              </a:ext>
            </a:extLst>
          </p:cNvPr>
          <p:cNvSpPr/>
          <p:nvPr/>
        </p:nvSpPr>
        <p:spPr>
          <a:xfrm>
            <a:off x="1910442" y="1925748"/>
            <a:ext cx="1645920" cy="2846109"/>
          </a:xfrm>
          <a:prstGeom prst="donut">
            <a:avLst>
              <a:gd name="adj" fmla="val 336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2" name="Straight Arrow Connector 11">
            <a:extLst>
              <a:ext uri="{FF2B5EF4-FFF2-40B4-BE49-F238E27FC236}">
                <a16:creationId xmlns:a16="http://schemas.microsoft.com/office/drawing/2014/main" id="{2193B2E1-C7DB-4FFA-9B5B-A3C7FD4D758C}"/>
              </a:ext>
            </a:extLst>
          </p:cNvPr>
          <p:cNvCxnSpPr>
            <a:cxnSpLocks/>
          </p:cNvCxnSpPr>
          <p:nvPr/>
        </p:nvCxnSpPr>
        <p:spPr>
          <a:xfrm>
            <a:off x="2744821" y="1555885"/>
            <a:ext cx="0" cy="369863"/>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342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FA1C00-D363-4F45-8449-3D56CCCF430C}"/>
              </a:ext>
            </a:extLst>
          </p:cNvPr>
          <p:cNvSpPr>
            <a:spLocks noGrp="1"/>
          </p:cNvSpPr>
          <p:nvPr>
            <p:ph type="title"/>
          </p:nvPr>
        </p:nvSpPr>
        <p:spPr/>
        <p:txBody>
          <a:bodyPr/>
          <a:lstStyle/>
          <a:p>
            <a:r>
              <a:rPr lang="en-US"/>
              <a:t>Binary Decision Rule – Four possible outcomes</a:t>
            </a:r>
          </a:p>
        </p:txBody>
      </p:sp>
      <p:sp>
        <p:nvSpPr>
          <p:cNvPr id="3" name="Slide Number Placeholder 2">
            <a:extLst>
              <a:ext uri="{FF2B5EF4-FFF2-40B4-BE49-F238E27FC236}">
                <a16:creationId xmlns:a16="http://schemas.microsoft.com/office/drawing/2014/main" id="{B468D892-24B7-4EF5-B8B5-D80ECC2A6CD8}"/>
              </a:ext>
            </a:extLst>
          </p:cNvPr>
          <p:cNvSpPr>
            <a:spLocks noGrp="1"/>
          </p:cNvSpPr>
          <p:nvPr>
            <p:ph type="sldNum" sz="quarter" idx="4"/>
          </p:nvPr>
        </p:nvSpPr>
        <p:spPr/>
        <p:txBody>
          <a:bodyPr/>
          <a:lstStyle/>
          <a:p>
            <a:fld id="{4FAB73BC-B049-4115-A692-8D63A059BFB8}" type="slidenum">
              <a:rPr lang="en-US" smtClean="0"/>
              <a:pPr/>
              <a:t>16</a:t>
            </a:fld>
            <a:endParaRPr lang="en-US"/>
          </a:p>
        </p:txBody>
      </p:sp>
      <p:graphicFrame>
        <p:nvGraphicFramePr>
          <p:cNvPr id="7" name="Table 5">
            <a:extLst>
              <a:ext uri="{FF2B5EF4-FFF2-40B4-BE49-F238E27FC236}">
                <a16:creationId xmlns:a16="http://schemas.microsoft.com/office/drawing/2014/main" id="{E5AD7131-3418-4D5E-828B-6927D707D4B8}"/>
              </a:ext>
            </a:extLst>
          </p:cNvPr>
          <p:cNvGraphicFramePr>
            <a:graphicFrameLocks noGrp="1"/>
          </p:cNvGraphicFramePr>
          <p:nvPr>
            <p:extLst>
              <p:ext uri="{D42A27DB-BD31-4B8C-83A1-F6EECF244321}">
                <p14:modId xmlns:p14="http://schemas.microsoft.com/office/powerpoint/2010/main" val="4137611754"/>
              </p:ext>
            </p:extLst>
          </p:nvPr>
        </p:nvGraphicFramePr>
        <p:xfrm>
          <a:off x="1166433" y="1818238"/>
          <a:ext cx="9859134" cy="3793023"/>
        </p:xfrm>
        <a:graphic>
          <a:graphicData uri="http://schemas.openxmlformats.org/drawingml/2006/table">
            <a:tbl>
              <a:tblPr firstRow="1" bandRow="1">
                <a:tableStyleId>{2D5ABB26-0587-4C30-8999-92F81FD0307C}</a:tableStyleId>
              </a:tblPr>
              <a:tblGrid>
                <a:gridCol w="3202534">
                  <a:extLst>
                    <a:ext uri="{9D8B030D-6E8A-4147-A177-3AD203B41FA5}">
                      <a16:colId xmlns:a16="http://schemas.microsoft.com/office/drawing/2014/main" val="2129830986"/>
                    </a:ext>
                  </a:extLst>
                </a:gridCol>
                <a:gridCol w="3409881">
                  <a:extLst>
                    <a:ext uri="{9D8B030D-6E8A-4147-A177-3AD203B41FA5}">
                      <a16:colId xmlns:a16="http://schemas.microsoft.com/office/drawing/2014/main" val="2312666989"/>
                    </a:ext>
                  </a:extLst>
                </a:gridCol>
                <a:gridCol w="3246719">
                  <a:extLst>
                    <a:ext uri="{9D8B030D-6E8A-4147-A177-3AD203B41FA5}">
                      <a16:colId xmlns:a16="http://schemas.microsoft.com/office/drawing/2014/main" val="3353179451"/>
                    </a:ext>
                  </a:extLst>
                </a:gridCol>
              </a:tblGrid>
              <a:tr h="1264341">
                <a:tc>
                  <a:txBody>
                    <a:bodyPr/>
                    <a:lstStyle/>
                    <a:p>
                      <a:pPr algn="ctr"/>
                      <a:endParaRPr lang="en-US" b="1">
                        <a:latin typeface="Open Sans" panose="020B0606030504020204" pitchFamily="34" charset="0"/>
                        <a:ea typeface="Open Sans" panose="020B0606030504020204" pitchFamily="34" charset="0"/>
                        <a:cs typeface="Open Sans" panose="020B0606030504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b="1">
                          <a:latin typeface="Open Sans" panose="020B0606030504020204" pitchFamily="34" charset="0"/>
                          <a:ea typeface="Open Sans" panose="020B0606030504020204" pitchFamily="34" charset="0"/>
                          <a:cs typeface="Open Sans" panose="020B0606030504020204" pitchFamily="34" charset="0"/>
                        </a:rPr>
                        <a:t>True Value In Tolerance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b="1">
                          <a:latin typeface="Open Sans" panose="020B0606030504020204" pitchFamily="34" charset="0"/>
                          <a:ea typeface="Open Sans" panose="020B0606030504020204" pitchFamily="34" charset="0"/>
                          <a:cs typeface="Open Sans" panose="020B0606030504020204" pitchFamily="34" charset="0"/>
                        </a:rPr>
                        <a:t>True Value Out of Tolerance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463302225"/>
                  </a:ext>
                </a:extLst>
              </a:tr>
              <a:tr h="1264341">
                <a:tc>
                  <a:txBody>
                    <a:bodyPr/>
                    <a:lstStyle/>
                    <a:p>
                      <a:pPr algn="ctr"/>
                      <a:r>
                        <a:rPr lang="en-US" b="1">
                          <a:latin typeface="Open Sans" panose="020B0606030504020204" pitchFamily="34" charset="0"/>
                          <a:ea typeface="Open Sans" panose="020B0606030504020204" pitchFamily="34" charset="0"/>
                          <a:cs typeface="Open Sans" panose="020B0606030504020204" pitchFamily="34" charset="0"/>
                        </a:rPr>
                        <a:t>Measured Value PASS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a:latin typeface="Open Sans" panose="020B0606030504020204" pitchFamily="34" charset="0"/>
                          <a:ea typeface="Open Sans" panose="020B0606030504020204" pitchFamily="34" charset="0"/>
                          <a:cs typeface="Open Sans" panose="020B0606030504020204" pitchFamily="34" charset="0"/>
                        </a:rPr>
                        <a:t>True Accept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atin typeface="Open Sans" panose="020B0606030504020204" pitchFamily="34" charset="0"/>
                          <a:ea typeface="Open Sans" panose="020B0606030504020204" pitchFamily="34" charset="0"/>
                          <a:cs typeface="Open Sans" panose="020B0606030504020204" pitchFamily="34" charset="0"/>
                        </a:rPr>
                        <a:t>False Accept</a:t>
                      </a:r>
                    </a:p>
                    <a:p>
                      <a:pPr algn="ctr"/>
                      <a:r>
                        <a:rPr lang="en-US">
                          <a:latin typeface="Open Sans" panose="020B0606030504020204" pitchFamily="34" charset="0"/>
                          <a:ea typeface="Open Sans" panose="020B0606030504020204" pitchFamily="34" charset="0"/>
                          <a:cs typeface="Open Sans" panose="020B0606030504020204" pitchFamily="34" charset="0"/>
                        </a:rPr>
                        <a:t>(Consumer Risk)</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99245789"/>
                  </a:ext>
                </a:extLst>
              </a:tr>
              <a:tr h="1264341">
                <a:tc>
                  <a:txBody>
                    <a:bodyPr/>
                    <a:lstStyle/>
                    <a:p>
                      <a:pPr algn="ctr"/>
                      <a:r>
                        <a:rPr lang="en-US" b="1">
                          <a:latin typeface="Open Sans" panose="020B0606030504020204" pitchFamily="34" charset="0"/>
                          <a:ea typeface="Open Sans" panose="020B0606030504020204" pitchFamily="34" charset="0"/>
                          <a:cs typeface="Open Sans" panose="020B0606030504020204" pitchFamily="34" charset="0"/>
                        </a:rPr>
                        <a:t>Measured Value FAIL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a:latin typeface="Open Sans" panose="020B0606030504020204" pitchFamily="34" charset="0"/>
                          <a:ea typeface="Open Sans" panose="020B0606030504020204" pitchFamily="34" charset="0"/>
                          <a:cs typeface="Open Sans" panose="020B0606030504020204" pitchFamily="34" charset="0"/>
                        </a:rPr>
                        <a:t>False Reject</a:t>
                      </a:r>
                    </a:p>
                    <a:p>
                      <a:pPr algn="ctr"/>
                      <a:r>
                        <a:rPr lang="en-US">
                          <a:latin typeface="Open Sans" panose="020B0606030504020204" pitchFamily="34" charset="0"/>
                          <a:ea typeface="Open Sans" panose="020B0606030504020204" pitchFamily="34" charset="0"/>
                          <a:cs typeface="Open Sans" panose="020B0606030504020204" pitchFamily="34" charset="0"/>
                        </a:rPr>
                        <a:t>(Producer Risk)</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atin typeface="Open Sans" panose="020B0606030504020204" pitchFamily="34" charset="0"/>
                          <a:ea typeface="Open Sans" panose="020B0606030504020204" pitchFamily="34" charset="0"/>
                          <a:cs typeface="Open Sans" panose="020B0606030504020204" pitchFamily="34" charset="0"/>
                        </a:rPr>
                        <a:t>True Reject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45165046"/>
                  </a:ext>
                </a:extLst>
              </a:tr>
            </a:tbl>
          </a:graphicData>
        </a:graphic>
      </p:graphicFrame>
    </p:spTree>
    <p:extLst>
      <p:ext uri="{BB962C8B-B14F-4D97-AF65-F5344CB8AC3E}">
        <p14:creationId xmlns:p14="http://schemas.microsoft.com/office/powerpoint/2010/main" val="3971219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518CB8-A784-4C90-92F7-827F1907B387}"/>
              </a:ext>
            </a:extLst>
          </p:cNvPr>
          <p:cNvSpPr>
            <a:spLocks noGrp="1"/>
          </p:cNvSpPr>
          <p:nvPr>
            <p:ph type="title"/>
          </p:nvPr>
        </p:nvSpPr>
        <p:spPr/>
        <p:txBody>
          <a:bodyPr/>
          <a:lstStyle/>
          <a:p>
            <a:r>
              <a:rPr lang="en-US" dirty="0">
                <a:solidFill>
                  <a:schemeClr val="accent5"/>
                </a:solidFill>
                <a:ea typeface="Open Sans bold"/>
                <a:cs typeface="Open Sans bold"/>
              </a:rPr>
              <a:t>Question </a:t>
            </a:r>
            <a:endParaRPr lang="en-US" dirty="0">
              <a:solidFill>
                <a:schemeClr val="accent5"/>
              </a:solidFill>
            </a:endParaRPr>
          </a:p>
        </p:txBody>
      </p:sp>
      <p:sp>
        <p:nvSpPr>
          <p:cNvPr id="3" name="Slide Number Placeholder 2">
            <a:extLst>
              <a:ext uri="{FF2B5EF4-FFF2-40B4-BE49-F238E27FC236}">
                <a16:creationId xmlns:a16="http://schemas.microsoft.com/office/drawing/2014/main" id="{1873BCCC-F450-4F5A-B43F-939C1D9633C9}"/>
              </a:ext>
            </a:extLst>
          </p:cNvPr>
          <p:cNvSpPr>
            <a:spLocks noGrp="1"/>
          </p:cNvSpPr>
          <p:nvPr>
            <p:ph type="sldNum" sz="quarter" idx="10"/>
          </p:nvPr>
        </p:nvSpPr>
        <p:spPr/>
        <p:txBody>
          <a:bodyPr/>
          <a:lstStyle/>
          <a:p>
            <a:fld id="{4FAB73BC-B049-4115-A692-8D63A059BFB8}" type="slidenum">
              <a:rPr lang="en-US" smtClean="0"/>
              <a:pPr/>
              <a:t>17</a:t>
            </a:fld>
            <a:endParaRPr lang="en-US"/>
          </a:p>
        </p:txBody>
      </p:sp>
      <p:sp>
        <p:nvSpPr>
          <p:cNvPr id="4" name="Content Placeholder 3">
            <a:extLst>
              <a:ext uri="{FF2B5EF4-FFF2-40B4-BE49-F238E27FC236}">
                <a16:creationId xmlns:a16="http://schemas.microsoft.com/office/drawing/2014/main" id="{ACE7D4DD-A4F7-4CF1-89A4-E4E12E33EC9C}"/>
              </a:ext>
            </a:extLst>
          </p:cNvPr>
          <p:cNvSpPr>
            <a:spLocks noGrp="1"/>
          </p:cNvSpPr>
          <p:nvPr>
            <p:ph sz="quarter" idx="11"/>
          </p:nvPr>
        </p:nvSpPr>
        <p:spPr/>
        <p:txBody>
          <a:bodyPr vert="horz" lIns="0" tIns="45720" rIns="0" bIns="45720" rtlCol="0" anchor="t">
            <a:normAutofit/>
          </a:bodyPr>
          <a:lstStyle/>
          <a:p>
            <a:r>
              <a:rPr lang="en-US" dirty="0">
                <a:latin typeface="Open Sans"/>
                <a:ea typeface="Open Sans"/>
                <a:cs typeface="Open Sans"/>
              </a:rPr>
              <a:t>Which of the following does not apply to the complete definition of risk?:</a:t>
            </a:r>
            <a:endParaRPr lang="en-US" dirty="0"/>
          </a:p>
          <a:p>
            <a:endParaRPr lang="en-US" dirty="0">
              <a:latin typeface="Open Sans"/>
              <a:ea typeface="Open Sans"/>
              <a:cs typeface="Open Sans"/>
            </a:endParaRPr>
          </a:p>
          <a:p>
            <a:pPr marL="726440" lvl="1" indent="-342900">
              <a:buFont typeface="+mj-lt"/>
              <a:buAutoNum type="alphaUcPeriod"/>
            </a:pPr>
            <a:r>
              <a:rPr lang="en-US" dirty="0">
                <a:latin typeface="Open Sans"/>
                <a:ea typeface="Open Sans"/>
                <a:cs typeface="Open Sans"/>
              </a:rPr>
              <a:t>Undesirable Events</a:t>
            </a:r>
          </a:p>
          <a:p>
            <a:pPr marL="726440" lvl="1" indent="-342900">
              <a:buFont typeface="+mj-lt"/>
              <a:buAutoNum type="alphaUcPeriod"/>
            </a:pPr>
            <a:r>
              <a:rPr lang="en-US" dirty="0">
                <a:latin typeface="Open Sans"/>
                <a:ea typeface="Open Sans"/>
                <a:cs typeface="Open Sans"/>
              </a:rPr>
              <a:t>Likelihood or uncertainty of undesirable events</a:t>
            </a:r>
          </a:p>
          <a:p>
            <a:pPr marL="726440" lvl="1" indent="-342900">
              <a:buFont typeface="+mj-lt"/>
              <a:buAutoNum type="alphaUcPeriod"/>
            </a:pPr>
            <a:r>
              <a:rPr lang="en-US" dirty="0">
                <a:latin typeface="Open Sans"/>
                <a:ea typeface="Open Sans"/>
                <a:cs typeface="Open Sans"/>
              </a:rPr>
              <a:t>Guardbanding </a:t>
            </a:r>
          </a:p>
          <a:p>
            <a:pPr marL="726440" lvl="1" indent="-342900">
              <a:buFont typeface="+mj-lt"/>
              <a:buAutoNum type="alphaUcPeriod"/>
            </a:pPr>
            <a:r>
              <a:rPr lang="en-US" dirty="0">
                <a:latin typeface="Open Sans"/>
                <a:ea typeface="Open Sans"/>
                <a:cs typeface="Open Sans"/>
              </a:rPr>
              <a:t>Quantification of loss and affected parties due to those events</a:t>
            </a:r>
          </a:p>
          <a:p>
            <a:endParaRPr lang="en-US" dirty="0">
              <a:latin typeface="Open Sans"/>
              <a:ea typeface="Open Sans"/>
              <a:cs typeface="Open Sans"/>
            </a:endParaRPr>
          </a:p>
          <a:p>
            <a:endParaRPr lang="en-US" dirty="0"/>
          </a:p>
          <a:p>
            <a:endParaRPr lang="en-US" dirty="0"/>
          </a:p>
        </p:txBody>
      </p:sp>
    </p:spTree>
    <p:extLst>
      <p:ext uri="{BB962C8B-B14F-4D97-AF65-F5344CB8AC3E}">
        <p14:creationId xmlns:p14="http://schemas.microsoft.com/office/powerpoint/2010/main" val="1590447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CE65B-F223-4235-8455-E418DAFBB3CA}"/>
              </a:ext>
            </a:extLst>
          </p:cNvPr>
          <p:cNvSpPr>
            <a:spLocks noGrp="1"/>
          </p:cNvSpPr>
          <p:nvPr>
            <p:ph type="title"/>
          </p:nvPr>
        </p:nvSpPr>
        <p:spPr/>
        <p:txBody>
          <a:bodyPr/>
          <a:lstStyle/>
          <a:p>
            <a:r>
              <a:rPr lang="en-US"/>
              <a:t>Consequences of Bad Measurements – </a:t>
            </a:r>
            <a:r>
              <a:rPr lang="en-US" err="1"/>
              <a:t>Deflategate</a:t>
            </a:r>
            <a:endParaRPr lang="en-US"/>
          </a:p>
        </p:txBody>
      </p:sp>
      <p:sp>
        <p:nvSpPr>
          <p:cNvPr id="3" name="Slide Number Placeholder 2">
            <a:extLst>
              <a:ext uri="{FF2B5EF4-FFF2-40B4-BE49-F238E27FC236}">
                <a16:creationId xmlns:a16="http://schemas.microsoft.com/office/drawing/2014/main" id="{14B20BB1-87A6-45D9-83E4-7837833567DA}"/>
              </a:ext>
            </a:extLst>
          </p:cNvPr>
          <p:cNvSpPr>
            <a:spLocks noGrp="1"/>
          </p:cNvSpPr>
          <p:nvPr>
            <p:ph type="sldNum" sz="quarter" idx="4"/>
          </p:nvPr>
        </p:nvSpPr>
        <p:spPr/>
        <p:txBody>
          <a:bodyPr/>
          <a:lstStyle/>
          <a:p>
            <a:fld id="{4FAB73BC-B049-4115-A692-8D63A059BFB8}" type="slidenum">
              <a:rPr lang="en-US" smtClean="0"/>
              <a:pPr/>
              <a:t>18</a:t>
            </a:fld>
            <a:endParaRPr lang="en-US"/>
          </a:p>
        </p:txBody>
      </p:sp>
      <p:pic>
        <p:nvPicPr>
          <p:cNvPr id="4" name="Picture 2" descr="https://upload.wikimedia.org/wikipedia/commons/9/9f/Tom_Brady_2011.JPG">
            <a:extLst>
              <a:ext uri="{FF2B5EF4-FFF2-40B4-BE49-F238E27FC236}">
                <a16:creationId xmlns:a16="http://schemas.microsoft.com/office/drawing/2014/main" id="{BCE5F67E-0341-4957-BCDE-20B27292F13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36357" y="1150022"/>
            <a:ext cx="4009270" cy="470826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a:extLst>
              <a:ext uri="{FF2B5EF4-FFF2-40B4-BE49-F238E27FC236}">
                <a16:creationId xmlns:a16="http://schemas.microsoft.com/office/drawing/2014/main" id="{FE4091B3-9529-4168-9D4F-E0A8BBC34C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07623" y="2079226"/>
            <a:ext cx="4848021" cy="32628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a:extLst>
              <a:ext uri="{FF2B5EF4-FFF2-40B4-BE49-F238E27FC236}">
                <a16:creationId xmlns:a16="http://schemas.microsoft.com/office/drawing/2014/main" id="{52306162-1097-464A-9AB7-0F9DC240FCD5}"/>
              </a:ext>
            </a:extLst>
          </p:cNvPr>
          <p:cNvSpPr txBox="1"/>
          <p:nvPr/>
        </p:nvSpPr>
        <p:spPr>
          <a:xfrm>
            <a:off x="6407623" y="5342044"/>
            <a:ext cx="4962898" cy="415498"/>
          </a:xfrm>
          <a:prstGeom prst="rect">
            <a:avLst/>
          </a:prstGeom>
          <a:noFill/>
        </p:spPr>
        <p:txBody>
          <a:bodyPr wrap="square" rtlCol="0">
            <a:spAutoFit/>
          </a:bodyPr>
          <a:lstStyle/>
          <a:p>
            <a:r>
              <a:rPr lang="en-US" sz="1050">
                <a:latin typeface="Open Sans" panose="020B0606030504020204" pitchFamily="34" charset="0"/>
                <a:ea typeface="Open Sans" panose="020B0606030504020204" pitchFamily="34" charset="0"/>
                <a:cs typeface="Open Sans" panose="020B0606030504020204" pitchFamily="34" charset="0"/>
              </a:rPr>
              <a:t>Exponent Engineering: The Effect of Various Environmental and Physical Factors on the Measured Internal Pressure of NFL Footballs, 2015. </a:t>
            </a:r>
          </a:p>
        </p:txBody>
      </p:sp>
      <p:sp>
        <p:nvSpPr>
          <p:cNvPr id="7" name="TextBox 6">
            <a:extLst>
              <a:ext uri="{FF2B5EF4-FFF2-40B4-BE49-F238E27FC236}">
                <a16:creationId xmlns:a16="http://schemas.microsoft.com/office/drawing/2014/main" id="{FF3341BC-BCDB-46B4-9487-5EACE29130A2}"/>
              </a:ext>
            </a:extLst>
          </p:cNvPr>
          <p:cNvSpPr txBox="1"/>
          <p:nvPr/>
        </p:nvSpPr>
        <p:spPr>
          <a:xfrm>
            <a:off x="857314" y="5930361"/>
            <a:ext cx="4962898" cy="253916"/>
          </a:xfrm>
          <a:prstGeom prst="rect">
            <a:avLst/>
          </a:prstGeom>
          <a:noFill/>
        </p:spPr>
        <p:txBody>
          <a:bodyPr wrap="square" rtlCol="0">
            <a:spAutoFit/>
          </a:bodyPr>
          <a:lstStyle/>
          <a:p>
            <a:r>
              <a:rPr lang="en-US" sz="1050">
                <a:latin typeface="Open Sans" panose="020B0606030504020204" pitchFamily="34" charset="0"/>
                <a:ea typeface="Open Sans" panose="020B0606030504020204" pitchFamily="34" charset="0"/>
                <a:cs typeface="Open Sans" panose="020B0606030504020204" pitchFamily="34" charset="0"/>
              </a:rPr>
              <a:t>Jeffrey Beall/CC-BY-SA 4.0</a:t>
            </a:r>
          </a:p>
        </p:txBody>
      </p:sp>
    </p:spTree>
    <p:extLst>
      <p:ext uri="{BB962C8B-B14F-4D97-AF65-F5344CB8AC3E}">
        <p14:creationId xmlns:p14="http://schemas.microsoft.com/office/powerpoint/2010/main" val="11661293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E17BBD-C2A1-41BD-90CA-9A6ADFA471C1}"/>
              </a:ext>
            </a:extLst>
          </p:cNvPr>
          <p:cNvSpPr>
            <a:spLocks noGrp="1"/>
          </p:cNvSpPr>
          <p:nvPr>
            <p:ph type="title"/>
          </p:nvPr>
        </p:nvSpPr>
        <p:spPr/>
        <p:txBody>
          <a:bodyPr/>
          <a:lstStyle/>
          <a:p>
            <a:r>
              <a:rPr lang="en-US"/>
              <a:t>Use a Measurement Assurance Plan to document measurement adequacy</a:t>
            </a:r>
          </a:p>
        </p:txBody>
      </p:sp>
      <p:sp>
        <p:nvSpPr>
          <p:cNvPr id="3" name="Slide Number Placeholder 2">
            <a:extLst>
              <a:ext uri="{FF2B5EF4-FFF2-40B4-BE49-F238E27FC236}">
                <a16:creationId xmlns:a16="http://schemas.microsoft.com/office/drawing/2014/main" id="{CEB7B76D-6D68-483E-B438-9FA8295A2936}"/>
              </a:ext>
            </a:extLst>
          </p:cNvPr>
          <p:cNvSpPr>
            <a:spLocks noGrp="1"/>
          </p:cNvSpPr>
          <p:nvPr>
            <p:ph type="sldNum" sz="quarter" idx="10"/>
          </p:nvPr>
        </p:nvSpPr>
        <p:spPr/>
        <p:txBody>
          <a:bodyPr/>
          <a:lstStyle/>
          <a:p>
            <a:fld id="{4FAB73BC-B049-4115-A692-8D63A059BFB8}" type="slidenum">
              <a:rPr lang="en-US" smtClean="0"/>
              <a:pPr/>
              <a:t>19</a:t>
            </a:fld>
            <a:endParaRPr lang="en-US"/>
          </a:p>
        </p:txBody>
      </p:sp>
      <p:sp>
        <p:nvSpPr>
          <p:cNvPr id="4" name="Content Placeholder 3">
            <a:extLst>
              <a:ext uri="{FF2B5EF4-FFF2-40B4-BE49-F238E27FC236}">
                <a16:creationId xmlns:a16="http://schemas.microsoft.com/office/drawing/2014/main" id="{1CCC8F2D-2EB8-488E-B1FA-FB424C3E0DBA}"/>
              </a:ext>
            </a:extLst>
          </p:cNvPr>
          <p:cNvSpPr>
            <a:spLocks noGrp="1"/>
          </p:cNvSpPr>
          <p:nvPr>
            <p:ph sz="quarter" idx="11"/>
          </p:nvPr>
        </p:nvSpPr>
        <p:spPr/>
        <p:txBody>
          <a:bodyPr/>
          <a:lstStyle/>
          <a:p>
            <a:r>
              <a:rPr lang="en-US"/>
              <a:t>Step 1 – List product requirements</a:t>
            </a:r>
          </a:p>
          <a:p>
            <a:pPr marL="342900" indent="-342900">
              <a:buFont typeface="Arial" panose="020B0604020202020204" pitchFamily="34" charset="0"/>
              <a:buChar char="•"/>
            </a:pPr>
            <a:r>
              <a:rPr lang="en-US"/>
              <a:t>NFL Rule Book</a:t>
            </a:r>
          </a:p>
          <a:p>
            <a:endParaRPr lang="en-US"/>
          </a:p>
        </p:txBody>
      </p:sp>
      <p:graphicFrame>
        <p:nvGraphicFramePr>
          <p:cNvPr id="5" name="Table 4">
            <a:extLst>
              <a:ext uri="{FF2B5EF4-FFF2-40B4-BE49-F238E27FC236}">
                <a16:creationId xmlns:a16="http://schemas.microsoft.com/office/drawing/2014/main" id="{D59474C8-600D-4AF4-9620-DACFBA09EB72}"/>
              </a:ext>
            </a:extLst>
          </p:cNvPr>
          <p:cNvGraphicFramePr>
            <a:graphicFrameLocks noGrp="1"/>
          </p:cNvGraphicFramePr>
          <p:nvPr>
            <p:extLst>
              <p:ext uri="{D42A27DB-BD31-4B8C-83A1-F6EECF244321}">
                <p14:modId xmlns:p14="http://schemas.microsoft.com/office/powerpoint/2010/main" val="1633006392"/>
              </p:ext>
            </p:extLst>
          </p:nvPr>
        </p:nvGraphicFramePr>
        <p:xfrm>
          <a:off x="64951" y="3094773"/>
          <a:ext cx="12000925" cy="2522482"/>
        </p:xfrm>
        <a:graphic>
          <a:graphicData uri="http://schemas.openxmlformats.org/drawingml/2006/table">
            <a:tbl>
              <a:tblPr>
                <a:tableStyleId>{5C22544A-7EE6-4342-B048-85BDC9FD1C3A}</a:tableStyleId>
              </a:tblPr>
              <a:tblGrid>
                <a:gridCol w="1706441">
                  <a:extLst>
                    <a:ext uri="{9D8B030D-6E8A-4147-A177-3AD203B41FA5}">
                      <a16:colId xmlns:a16="http://schemas.microsoft.com/office/drawing/2014/main" val="2167065333"/>
                    </a:ext>
                  </a:extLst>
                </a:gridCol>
                <a:gridCol w="390842">
                  <a:extLst>
                    <a:ext uri="{9D8B030D-6E8A-4147-A177-3AD203B41FA5}">
                      <a16:colId xmlns:a16="http://schemas.microsoft.com/office/drawing/2014/main" val="1809066677"/>
                    </a:ext>
                  </a:extLst>
                </a:gridCol>
                <a:gridCol w="1036427">
                  <a:extLst>
                    <a:ext uri="{9D8B030D-6E8A-4147-A177-3AD203B41FA5}">
                      <a16:colId xmlns:a16="http://schemas.microsoft.com/office/drawing/2014/main" val="1253462415"/>
                    </a:ext>
                  </a:extLst>
                </a:gridCol>
                <a:gridCol w="1312110">
                  <a:extLst>
                    <a:ext uri="{9D8B030D-6E8A-4147-A177-3AD203B41FA5}">
                      <a16:colId xmlns:a16="http://schemas.microsoft.com/office/drawing/2014/main" val="468087412"/>
                    </a:ext>
                  </a:extLst>
                </a:gridCol>
                <a:gridCol w="1172524">
                  <a:extLst>
                    <a:ext uri="{9D8B030D-6E8A-4147-A177-3AD203B41FA5}">
                      <a16:colId xmlns:a16="http://schemas.microsoft.com/office/drawing/2014/main" val="2330199764"/>
                    </a:ext>
                  </a:extLst>
                </a:gridCol>
                <a:gridCol w="1214399">
                  <a:extLst>
                    <a:ext uri="{9D8B030D-6E8A-4147-A177-3AD203B41FA5}">
                      <a16:colId xmlns:a16="http://schemas.microsoft.com/office/drawing/2014/main" val="3061852029"/>
                    </a:ext>
                  </a:extLst>
                </a:gridCol>
                <a:gridCol w="2024001">
                  <a:extLst>
                    <a:ext uri="{9D8B030D-6E8A-4147-A177-3AD203B41FA5}">
                      <a16:colId xmlns:a16="http://schemas.microsoft.com/office/drawing/2014/main" val="1042082366"/>
                    </a:ext>
                  </a:extLst>
                </a:gridCol>
                <a:gridCol w="1144607">
                  <a:extLst>
                    <a:ext uri="{9D8B030D-6E8A-4147-A177-3AD203B41FA5}">
                      <a16:colId xmlns:a16="http://schemas.microsoft.com/office/drawing/2014/main" val="539431588"/>
                    </a:ext>
                  </a:extLst>
                </a:gridCol>
                <a:gridCol w="1088773">
                  <a:extLst>
                    <a:ext uri="{9D8B030D-6E8A-4147-A177-3AD203B41FA5}">
                      <a16:colId xmlns:a16="http://schemas.microsoft.com/office/drawing/2014/main" val="2234367495"/>
                    </a:ext>
                  </a:extLst>
                </a:gridCol>
                <a:gridCol w="910801">
                  <a:extLst>
                    <a:ext uri="{9D8B030D-6E8A-4147-A177-3AD203B41FA5}">
                      <a16:colId xmlns:a16="http://schemas.microsoft.com/office/drawing/2014/main" val="3517699098"/>
                    </a:ext>
                  </a:extLst>
                </a:gridCol>
              </a:tblGrid>
              <a:tr h="964006">
                <a:tc gridSpan="3">
                  <a:txBody>
                    <a:bodyPr/>
                    <a:lstStyle/>
                    <a:p>
                      <a:pPr algn="ctr" fontAlgn="ctr"/>
                      <a:r>
                        <a:rPr lang="en-US" sz="1100" u="none" strike="noStrike">
                          <a:effectLst/>
                          <a:latin typeface="Open Sans" panose="020B0606030504020204" pitchFamily="34" charset="0"/>
                          <a:ea typeface="Open Sans" panose="020B0606030504020204" pitchFamily="34" charset="0"/>
                          <a:cs typeface="Open Sans" panose="020B0606030504020204" pitchFamily="34" charset="0"/>
                        </a:rPr>
                        <a:t>Q1. What quantity are you measuring?</a:t>
                      </a:r>
                      <a:endParaRPr lang="en-US" sz="1100" b="0"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8782" marR="8782" marT="878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hMerge="1">
                  <a:txBody>
                    <a:bodyPr/>
                    <a:lstStyle/>
                    <a:p>
                      <a:endParaRPr lang="en-US"/>
                    </a:p>
                  </a:txBody>
                  <a:tcPr/>
                </a:tc>
                <a:tc hMerge="1">
                  <a:txBody>
                    <a:bodyPr/>
                    <a:lstStyle/>
                    <a:p>
                      <a:endParaRPr lang="en-US"/>
                    </a:p>
                  </a:txBody>
                  <a:tcPr/>
                </a:tc>
                <a:tc gridSpan="3">
                  <a:txBody>
                    <a:bodyPr/>
                    <a:lstStyle/>
                    <a:p>
                      <a:pPr algn="ctr" fontAlgn="ctr"/>
                      <a:r>
                        <a:rPr lang="en-US" sz="1100" u="none" strike="noStrike">
                          <a:effectLst/>
                          <a:latin typeface="Open Sans" panose="020B0606030504020204" pitchFamily="34" charset="0"/>
                          <a:ea typeface="Open Sans" panose="020B0606030504020204" pitchFamily="34" charset="0"/>
                          <a:cs typeface="Open Sans" panose="020B0606030504020204" pitchFamily="34" charset="0"/>
                        </a:rPr>
                        <a:t>Q2: How accurate do the measurements need to be?</a:t>
                      </a:r>
                      <a:endParaRPr lang="en-US" sz="1100" b="0"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8782" marR="8782" marT="878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hMerge="1">
                  <a:txBody>
                    <a:bodyPr/>
                    <a:lstStyle/>
                    <a:p>
                      <a:endParaRPr lang="en-US"/>
                    </a:p>
                  </a:txBody>
                  <a:tcPr/>
                </a:tc>
                <a:tc hMerge="1">
                  <a:txBody>
                    <a:bodyPr/>
                    <a:lstStyle/>
                    <a:p>
                      <a:endParaRPr lang="en-US"/>
                    </a:p>
                  </a:txBody>
                  <a:tcPr/>
                </a:tc>
                <a:tc gridSpan="4">
                  <a:txBody>
                    <a:bodyPr/>
                    <a:lstStyle/>
                    <a:p>
                      <a:pPr algn="ctr" fontAlgn="ctr"/>
                      <a:r>
                        <a:rPr lang="en-US" sz="1100" u="none" strike="noStrike">
                          <a:effectLst/>
                          <a:latin typeface="Open Sans" panose="020B0606030504020204" pitchFamily="34" charset="0"/>
                          <a:ea typeface="Open Sans" panose="020B0606030504020204" pitchFamily="34" charset="0"/>
                          <a:cs typeface="Open Sans" panose="020B0606030504020204" pitchFamily="34" charset="0"/>
                        </a:rPr>
                        <a:t>Q3: How will you ensure your equipment can make this measurement?</a:t>
                      </a:r>
                      <a:endParaRPr lang="en-US" sz="1100" b="0"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8782" marR="8782" marT="878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045599754"/>
                  </a:ext>
                </a:extLst>
              </a:tr>
              <a:tr h="964006">
                <a:tc>
                  <a:txBody>
                    <a:bodyPr/>
                    <a:lstStyle/>
                    <a:p>
                      <a:pPr algn="ctr" fontAlgn="ctr"/>
                      <a:r>
                        <a:rPr lang="en-US" sz="1100" u="none" strike="noStrike">
                          <a:effectLst/>
                          <a:latin typeface="Open Sans" panose="020B0606030504020204" pitchFamily="34" charset="0"/>
                          <a:ea typeface="Open Sans" panose="020B0606030504020204" pitchFamily="34" charset="0"/>
                          <a:cs typeface="Open Sans" panose="020B0606030504020204" pitchFamily="34" charset="0"/>
                        </a:rPr>
                        <a:t>Quantity Measured</a:t>
                      </a:r>
                      <a:endParaRPr lang="en-US" sz="1100" b="0"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8782" marR="8782" marT="878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fontAlgn="ctr"/>
                      <a:r>
                        <a:rPr lang="en-US" sz="1100" u="none" strike="noStrike">
                          <a:effectLst/>
                          <a:latin typeface="Open Sans" panose="020B0606030504020204" pitchFamily="34" charset="0"/>
                          <a:ea typeface="Open Sans" panose="020B0606030504020204" pitchFamily="34" charset="0"/>
                          <a:cs typeface="Open Sans" panose="020B0606030504020204" pitchFamily="34" charset="0"/>
                        </a:rPr>
                        <a:t>MC</a:t>
                      </a:r>
                      <a:endParaRPr lang="en-US" sz="1100" b="0"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8782" marR="8782" marT="878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fontAlgn="ctr"/>
                      <a:r>
                        <a:rPr lang="en-US" sz="1100" u="none" strike="noStrike">
                          <a:effectLst/>
                          <a:latin typeface="Open Sans" panose="020B0606030504020204" pitchFamily="34" charset="0"/>
                          <a:ea typeface="Open Sans" panose="020B0606030504020204" pitchFamily="34" charset="0"/>
                          <a:cs typeface="Open Sans" panose="020B0606030504020204" pitchFamily="34" charset="0"/>
                        </a:rPr>
                        <a:t>Requirement Number</a:t>
                      </a:r>
                      <a:endParaRPr lang="en-US" sz="1100" b="0"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8782" marR="8782" marT="878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fontAlgn="ctr"/>
                      <a:r>
                        <a:rPr lang="en-US" sz="1100" u="none" strike="noStrike">
                          <a:effectLst/>
                          <a:latin typeface="Open Sans" panose="020B0606030504020204" pitchFamily="34" charset="0"/>
                          <a:ea typeface="Open Sans" panose="020B0606030504020204" pitchFamily="34" charset="0"/>
                          <a:cs typeface="Open Sans" panose="020B0606030504020204" pitchFamily="34" charset="0"/>
                        </a:rPr>
                        <a:t>Value or Range of Values Measured</a:t>
                      </a:r>
                      <a:endParaRPr lang="en-US" sz="1100" b="0"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8782" marR="8782" marT="878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fontAlgn="ctr"/>
                      <a:r>
                        <a:rPr lang="en-US" sz="1100" u="none" strike="noStrike">
                          <a:effectLst/>
                          <a:latin typeface="Open Sans" panose="020B0606030504020204" pitchFamily="34" charset="0"/>
                          <a:ea typeface="Open Sans" panose="020B0606030504020204" pitchFamily="34" charset="0"/>
                          <a:cs typeface="Open Sans" panose="020B0606030504020204" pitchFamily="34" charset="0"/>
                        </a:rPr>
                        <a:t>Tolerance Limits</a:t>
                      </a:r>
                      <a:endParaRPr lang="en-US" sz="1100" b="0"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8782" marR="8782" marT="878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fontAlgn="ctr"/>
                      <a:r>
                        <a:rPr lang="en-US" sz="1100" u="none" strike="noStrike">
                          <a:effectLst/>
                          <a:latin typeface="Open Sans" panose="020B0606030504020204" pitchFamily="34" charset="0"/>
                          <a:ea typeface="Open Sans" panose="020B0606030504020204" pitchFamily="34" charset="0"/>
                          <a:cs typeface="Open Sans" panose="020B0606030504020204" pitchFamily="34" charset="0"/>
                        </a:rPr>
                        <a:t>Guardbanded Acceptance Limit</a:t>
                      </a:r>
                      <a:endParaRPr lang="en-US" sz="1100" b="0"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8782" marR="8782" marT="878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fontAlgn="ctr"/>
                      <a:r>
                        <a:rPr lang="en-US" sz="1100" u="none" strike="noStrike">
                          <a:effectLst/>
                          <a:latin typeface="Open Sans" panose="020B0606030504020204" pitchFamily="34" charset="0"/>
                          <a:ea typeface="Open Sans" panose="020B0606030504020204" pitchFamily="34" charset="0"/>
                          <a:cs typeface="Open Sans" panose="020B0606030504020204" pitchFamily="34" charset="0"/>
                        </a:rPr>
                        <a:t>Equipment Used (M&amp;TE)</a:t>
                      </a:r>
                      <a:endParaRPr lang="en-US" sz="1100" b="0"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8782" marR="8782" marT="878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fontAlgn="ctr"/>
                      <a:r>
                        <a:rPr lang="en-US" sz="1100" u="none" strike="noStrike">
                          <a:effectLst/>
                          <a:latin typeface="Open Sans" panose="020B0606030504020204" pitchFamily="34" charset="0"/>
                          <a:ea typeface="Open Sans" panose="020B0606030504020204" pitchFamily="34" charset="0"/>
                          <a:cs typeface="Open Sans" panose="020B0606030504020204" pitchFamily="34" charset="0"/>
                        </a:rPr>
                        <a:t>Measurement Uncertainty</a:t>
                      </a:r>
                      <a:endParaRPr lang="en-US" sz="1100" b="0"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8782" marR="8782" marT="878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fontAlgn="ctr"/>
                      <a:r>
                        <a:rPr lang="en-US" sz="1100" u="none" strike="noStrike">
                          <a:effectLst/>
                          <a:latin typeface="Open Sans" panose="020B0606030504020204" pitchFamily="34" charset="0"/>
                          <a:ea typeface="Open Sans" panose="020B0606030504020204" pitchFamily="34" charset="0"/>
                          <a:cs typeface="Open Sans" panose="020B0606030504020204" pitchFamily="34" charset="0"/>
                        </a:rPr>
                        <a:t>TUR</a:t>
                      </a:r>
                      <a:br>
                        <a:rPr lang="en-US" sz="1100" u="none" strike="noStrike">
                          <a:effectLst/>
                          <a:latin typeface="Open Sans" panose="020B0606030504020204" pitchFamily="34" charset="0"/>
                          <a:ea typeface="Open Sans" panose="020B0606030504020204" pitchFamily="34" charset="0"/>
                          <a:cs typeface="Open Sans" panose="020B0606030504020204" pitchFamily="34" charset="0"/>
                        </a:rPr>
                      </a:br>
                      <a:r>
                        <a:rPr lang="en-US" sz="1100" u="none" strike="noStrike">
                          <a:effectLst/>
                          <a:latin typeface="Open Sans" panose="020B0606030504020204" pitchFamily="34" charset="0"/>
                          <a:ea typeface="Open Sans" panose="020B0606030504020204" pitchFamily="34" charset="0"/>
                          <a:cs typeface="Open Sans" panose="020B0606030504020204" pitchFamily="34" charset="0"/>
                        </a:rPr>
                        <a:t> (&gt;4 desired)</a:t>
                      </a:r>
                      <a:endParaRPr lang="en-US" sz="1100" b="0"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8782" marR="8782" marT="878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fontAlgn="ctr"/>
                      <a:r>
                        <a:rPr lang="en-US" sz="1100" u="none" strike="noStrike">
                          <a:effectLst/>
                          <a:latin typeface="Open Sans" panose="020B0606030504020204" pitchFamily="34" charset="0"/>
                          <a:ea typeface="Open Sans" panose="020B0606030504020204" pitchFamily="34" charset="0"/>
                          <a:cs typeface="Open Sans" panose="020B0606030504020204" pitchFamily="34" charset="0"/>
                        </a:rPr>
                        <a:t>Calibrate (Yes/No)</a:t>
                      </a:r>
                      <a:endParaRPr lang="en-US" sz="1100" b="0"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8782" marR="8782" marT="878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2154363733"/>
                  </a:ext>
                </a:extLst>
              </a:tr>
              <a:tr h="594470">
                <a:tc>
                  <a:txBody>
                    <a:bodyPr/>
                    <a:lstStyle/>
                    <a:p>
                      <a:pPr algn="ctr" fontAlgn="ctr"/>
                      <a:r>
                        <a:rPr lang="en-US" sz="1100" b="1" u="none" strike="noStrike">
                          <a:effectLst/>
                          <a:latin typeface="Open Sans" panose="020B0606030504020204" pitchFamily="34" charset="0"/>
                          <a:ea typeface="Open Sans" panose="020B0606030504020204" pitchFamily="34" charset="0"/>
                          <a:cs typeface="Open Sans" panose="020B0606030504020204" pitchFamily="34" charset="0"/>
                        </a:rPr>
                        <a:t>Football Air Pressure</a:t>
                      </a:r>
                      <a:endParaRPr lang="en-US" sz="1100" b="1"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8782" marR="8782" marT="878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fontAlgn="ctr"/>
                      <a:r>
                        <a:rPr lang="en-US" sz="1100" b="1" u="none" strike="noStrike">
                          <a:effectLst/>
                          <a:latin typeface="Open Sans" panose="020B0606030504020204" pitchFamily="34" charset="0"/>
                          <a:ea typeface="Open Sans" panose="020B0606030504020204" pitchFamily="34" charset="0"/>
                          <a:cs typeface="Open Sans" panose="020B0606030504020204" pitchFamily="34" charset="0"/>
                        </a:rPr>
                        <a:t>*</a:t>
                      </a:r>
                      <a:endParaRPr lang="en-US" sz="1100" b="1"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8782" marR="8782" marT="878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fontAlgn="ctr"/>
                      <a:r>
                        <a:rPr lang="en-US" sz="1100" b="1" u="none" strike="noStrike">
                          <a:effectLst/>
                          <a:latin typeface="Open Sans" panose="020B0606030504020204" pitchFamily="34" charset="0"/>
                          <a:ea typeface="Open Sans" panose="020B0606030504020204" pitchFamily="34" charset="0"/>
                          <a:cs typeface="Open Sans" panose="020B0606030504020204" pitchFamily="34" charset="0"/>
                        </a:rPr>
                        <a:t>Rule 2,</a:t>
                      </a:r>
                      <a:br>
                        <a:rPr lang="en-US" sz="1100" b="1" u="none" strike="noStrike">
                          <a:effectLst/>
                          <a:latin typeface="Open Sans" panose="020B0606030504020204" pitchFamily="34" charset="0"/>
                          <a:ea typeface="Open Sans" panose="020B0606030504020204" pitchFamily="34" charset="0"/>
                          <a:cs typeface="Open Sans" panose="020B0606030504020204" pitchFamily="34" charset="0"/>
                        </a:rPr>
                      </a:br>
                      <a:r>
                        <a:rPr lang="en-US" sz="1100" b="1" u="none" strike="noStrike">
                          <a:effectLst/>
                          <a:latin typeface="Open Sans" panose="020B0606030504020204" pitchFamily="34" charset="0"/>
                          <a:ea typeface="Open Sans" panose="020B0606030504020204" pitchFamily="34" charset="0"/>
                          <a:cs typeface="Open Sans" panose="020B0606030504020204" pitchFamily="34" charset="0"/>
                        </a:rPr>
                        <a:t>Section 1</a:t>
                      </a:r>
                      <a:endParaRPr lang="en-US" sz="1100" b="1"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8782" marR="8782" marT="878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fontAlgn="ctr"/>
                      <a:r>
                        <a:rPr lang="en-US" sz="1100" b="1" u="none" strike="noStrike">
                          <a:effectLst/>
                          <a:latin typeface="Open Sans" panose="020B0606030504020204" pitchFamily="34" charset="0"/>
                          <a:ea typeface="Open Sans" panose="020B0606030504020204" pitchFamily="34" charset="0"/>
                          <a:cs typeface="Open Sans" panose="020B0606030504020204" pitchFamily="34" charset="0"/>
                        </a:rPr>
                        <a:t>13 "pounds"</a:t>
                      </a:r>
                      <a:br>
                        <a:rPr lang="en-US" sz="1100" b="1" u="none" strike="noStrike">
                          <a:effectLst/>
                          <a:latin typeface="Open Sans" panose="020B0606030504020204" pitchFamily="34" charset="0"/>
                          <a:ea typeface="Open Sans" panose="020B0606030504020204" pitchFamily="34" charset="0"/>
                          <a:cs typeface="Open Sans" panose="020B0606030504020204" pitchFamily="34" charset="0"/>
                        </a:rPr>
                      </a:br>
                      <a:r>
                        <a:rPr lang="en-US" sz="1100" b="1" u="none" strike="noStrike">
                          <a:effectLst/>
                          <a:latin typeface="Open Sans" panose="020B0606030504020204" pitchFamily="34" charset="0"/>
                          <a:ea typeface="Open Sans" panose="020B0606030504020204" pitchFamily="34" charset="0"/>
                          <a:cs typeface="Open Sans" panose="020B0606030504020204" pitchFamily="34" charset="0"/>
                        </a:rPr>
                        <a:t>(</a:t>
                      </a:r>
                      <a:r>
                        <a:rPr lang="en-US" sz="1100" b="1" u="none" strike="noStrike" err="1">
                          <a:effectLst/>
                          <a:latin typeface="Open Sans" panose="020B0606030504020204" pitchFamily="34" charset="0"/>
                          <a:ea typeface="Open Sans" panose="020B0606030504020204" pitchFamily="34" charset="0"/>
                          <a:cs typeface="Open Sans" panose="020B0606030504020204" pitchFamily="34" charset="0"/>
                        </a:rPr>
                        <a:t>psig</a:t>
                      </a:r>
                      <a:r>
                        <a:rPr lang="en-US" sz="1100" b="1" u="none" strike="noStrike">
                          <a:effectLst/>
                          <a:latin typeface="Open Sans" panose="020B0606030504020204" pitchFamily="34" charset="0"/>
                          <a:ea typeface="Open Sans" panose="020B0606030504020204" pitchFamily="34" charset="0"/>
                          <a:cs typeface="Open Sans" panose="020B0606030504020204" pitchFamily="34" charset="0"/>
                        </a:rPr>
                        <a:t>)</a:t>
                      </a:r>
                      <a:endParaRPr lang="en-US" sz="1100" b="1"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8782" marR="8782" marT="878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fontAlgn="ctr"/>
                      <a:r>
                        <a:rPr lang="en-US" sz="1100" b="1" u="none" strike="noStrike">
                          <a:effectLst/>
                          <a:latin typeface="Open Sans" panose="020B0606030504020204" pitchFamily="34" charset="0"/>
                          <a:ea typeface="Open Sans" panose="020B0606030504020204" pitchFamily="34" charset="0"/>
                          <a:cs typeface="Open Sans" panose="020B0606030504020204" pitchFamily="34" charset="0"/>
                        </a:rPr>
                        <a:t>± 0.5 "pounds" (</a:t>
                      </a:r>
                      <a:r>
                        <a:rPr lang="en-US" sz="1100" b="1" u="none" strike="noStrike" err="1">
                          <a:effectLst/>
                          <a:latin typeface="Open Sans" panose="020B0606030504020204" pitchFamily="34" charset="0"/>
                          <a:ea typeface="Open Sans" panose="020B0606030504020204" pitchFamily="34" charset="0"/>
                          <a:cs typeface="Open Sans" panose="020B0606030504020204" pitchFamily="34" charset="0"/>
                        </a:rPr>
                        <a:t>psig</a:t>
                      </a:r>
                      <a:r>
                        <a:rPr lang="en-US" sz="1100" b="1" u="none" strike="noStrike">
                          <a:effectLst/>
                          <a:latin typeface="Open Sans" panose="020B0606030504020204" pitchFamily="34" charset="0"/>
                          <a:ea typeface="Open Sans" panose="020B0606030504020204" pitchFamily="34" charset="0"/>
                          <a:cs typeface="Open Sans" panose="020B0606030504020204" pitchFamily="34" charset="0"/>
                        </a:rPr>
                        <a:t>)</a:t>
                      </a:r>
                      <a:endParaRPr lang="en-US" sz="1100" b="1"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8782" marR="8782" marT="878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fontAlgn="ctr"/>
                      <a:endParaRPr lang="en-US" sz="1100" b="0"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8782" marR="8782" marT="878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endParaRPr lang="en-US" sz="1100" b="0"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8782" marR="8782" marT="878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endParaRPr lang="en-US" sz="1100" b="0"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8782" marR="8782" marT="878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endParaRPr lang="en-US" sz="1100" b="0"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8782" marR="8782" marT="878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endParaRPr lang="en-US" sz="1100" b="0"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8782" marR="8782" marT="878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27781679"/>
                  </a:ext>
                </a:extLst>
              </a:tr>
            </a:tbl>
          </a:graphicData>
        </a:graphic>
      </p:graphicFrame>
    </p:spTree>
    <p:extLst>
      <p:ext uri="{BB962C8B-B14F-4D97-AF65-F5344CB8AC3E}">
        <p14:creationId xmlns:p14="http://schemas.microsoft.com/office/powerpoint/2010/main" val="240536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27E29A6-9FBB-4B83-B74B-028FE5B89C13}"/>
              </a:ext>
            </a:extLst>
          </p:cNvPr>
          <p:cNvSpPr>
            <a:spLocks noGrp="1"/>
          </p:cNvSpPr>
          <p:nvPr>
            <p:ph type="title"/>
          </p:nvPr>
        </p:nvSpPr>
        <p:spPr/>
        <p:txBody>
          <a:bodyPr/>
          <a:lstStyle/>
          <a:p>
            <a:r>
              <a:rPr lang="en-US"/>
              <a:t>Class Agenda</a:t>
            </a:r>
          </a:p>
        </p:txBody>
      </p:sp>
      <p:sp>
        <p:nvSpPr>
          <p:cNvPr id="4" name="Content Placeholder 3">
            <a:extLst>
              <a:ext uri="{FF2B5EF4-FFF2-40B4-BE49-F238E27FC236}">
                <a16:creationId xmlns:a16="http://schemas.microsoft.com/office/drawing/2014/main" id="{54B8683A-3E13-4B51-844A-A594CD3B1CA4}"/>
              </a:ext>
            </a:extLst>
          </p:cNvPr>
          <p:cNvSpPr>
            <a:spLocks noGrp="1"/>
          </p:cNvSpPr>
          <p:nvPr>
            <p:ph sz="quarter" idx="11"/>
          </p:nvPr>
        </p:nvSpPr>
        <p:spPr/>
        <p:txBody>
          <a:bodyPr vert="horz" lIns="0" tIns="45720" rIns="0" bIns="45720" rtlCol="0" anchor="t">
            <a:normAutofit/>
          </a:bodyPr>
          <a:lstStyle/>
          <a:p>
            <a:pPr marL="544059" lvl="1" indent="-342900">
              <a:buFont typeface="+mj-lt"/>
              <a:buAutoNum type="arabicPeriod"/>
            </a:pPr>
            <a:r>
              <a:rPr lang="en-US"/>
              <a:t>Decision making and conformity assessment</a:t>
            </a:r>
          </a:p>
          <a:p>
            <a:pPr marL="544059" lvl="1" indent="-342900">
              <a:buFont typeface="+mj-lt"/>
              <a:buAutoNum type="arabicPeriod"/>
            </a:pPr>
            <a:r>
              <a:rPr lang="en-US"/>
              <a:t>Specific and global risk</a:t>
            </a:r>
          </a:p>
          <a:p>
            <a:pPr marL="544059" lvl="1" indent="-342900">
              <a:buFont typeface="+mj-lt"/>
              <a:buAutoNum type="arabicPeriod"/>
            </a:pPr>
            <a:r>
              <a:rPr lang="en-US"/>
              <a:t>Determining prior information</a:t>
            </a:r>
          </a:p>
          <a:p>
            <a:pPr marL="544059" lvl="1" indent="-342900">
              <a:buFont typeface="+mj-lt"/>
              <a:buAutoNum type="arabicPeriod"/>
            </a:pPr>
            <a:r>
              <a:rPr lang="en-US"/>
              <a:t>Simplified risk metrics</a:t>
            </a:r>
          </a:p>
          <a:p>
            <a:pPr marL="543560" lvl="1" indent="-342900">
              <a:buFont typeface="+mj-lt"/>
              <a:buAutoNum type="arabicPeriod"/>
            </a:pPr>
            <a:r>
              <a:rPr lang="en-US">
                <a:latin typeface="Open Sans"/>
                <a:ea typeface="Open Sans"/>
                <a:cs typeface="Open Sans"/>
              </a:rPr>
              <a:t>Risk management and guardbanding</a:t>
            </a:r>
          </a:p>
          <a:p>
            <a:pPr marL="543560" lvl="1" indent="-342900">
              <a:buFont typeface="+mj-lt"/>
              <a:buAutoNum type="arabicPeriod"/>
            </a:pPr>
            <a:r>
              <a:rPr lang="en-US">
                <a:latin typeface="Open Sans"/>
                <a:ea typeface="Open Sans"/>
                <a:cs typeface="Open Sans"/>
              </a:rPr>
              <a:t>When TUR doesn’t work</a:t>
            </a:r>
            <a:endParaRPr lang="en-US"/>
          </a:p>
          <a:p>
            <a:endParaRPr lang="en-US"/>
          </a:p>
        </p:txBody>
      </p:sp>
      <p:sp>
        <p:nvSpPr>
          <p:cNvPr id="5" name="Slide Number Placeholder 3">
            <a:extLst>
              <a:ext uri="{FF2B5EF4-FFF2-40B4-BE49-F238E27FC236}">
                <a16:creationId xmlns:a16="http://schemas.microsoft.com/office/drawing/2014/main" id="{A942BE78-D043-4C65-BCF8-1E95D6447E94}"/>
              </a:ext>
            </a:extLst>
          </p:cNvPr>
          <p:cNvSpPr>
            <a:spLocks noGrp="1"/>
          </p:cNvSpPr>
          <p:nvPr>
            <p:ph type="sldNum" sz="quarter" idx="10"/>
          </p:nvPr>
        </p:nvSpPr>
        <p:spPr>
          <a:xfrm>
            <a:off x="11702562" y="6471387"/>
            <a:ext cx="489438" cy="365125"/>
          </a:xfrm>
        </p:spPr>
        <p:txBody>
          <a:bodyPr/>
          <a:lstStyle/>
          <a:p>
            <a:fld id="{F6B149FD-26F7-3645-B4E7-BA8B8CC5EEA8}" type="slidenum">
              <a:rPr lang="en-US" smtClean="0"/>
              <a:pPr/>
              <a:t>2</a:t>
            </a:fld>
            <a:endParaRPr lang="en-US"/>
          </a:p>
        </p:txBody>
      </p:sp>
    </p:spTree>
    <p:extLst>
      <p:ext uri="{BB962C8B-B14F-4D97-AF65-F5344CB8AC3E}">
        <p14:creationId xmlns:p14="http://schemas.microsoft.com/office/powerpoint/2010/main" val="33040784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E17BBD-C2A1-41BD-90CA-9A6ADFA471C1}"/>
              </a:ext>
            </a:extLst>
          </p:cNvPr>
          <p:cNvSpPr>
            <a:spLocks noGrp="1"/>
          </p:cNvSpPr>
          <p:nvPr>
            <p:ph type="title"/>
          </p:nvPr>
        </p:nvSpPr>
        <p:spPr/>
        <p:txBody>
          <a:bodyPr/>
          <a:lstStyle/>
          <a:p>
            <a:r>
              <a:rPr lang="en-US"/>
              <a:t>Use a Measurement Assurance Plan to document measurement adequacy</a:t>
            </a:r>
          </a:p>
        </p:txBody>
      </p:sp>
      <p:sp>
        <p:nvSpPr>
          <p:cNvPr id="3" name="Slide Number Placeholder 2">
            <a:extLst>
              <a:ext uri="{FF2B5EF4-FFF2-40B4-BE49-F238E27FC236}">
                <a16:creationId xmlns:a16="http://schemas.microsoft.com/office/drawing/2014/main" id="{CEB7B76D-6D68-483E-B438-9FA8295A2936}"/>
              </a:ext>
            </a:extLst>
          </p:cNvPr>
          <p:cNvSpPr>
            <a:spLocks noGrp="1"/>
          </p:cNvSpPr>
          <p:nvPr>
            <p:ph type="sldNum" sz="quarter" idx="10"/>
          </p:nvPr>
        </p:nvSpPr>
        <p:spPr/>
        <p:txBody>
          <a:bodyPr/>
          <a:lstStyle/>
          <a:p>
            <a:fld id="{4FAB73BC-B049-4115-A692-8D63A059BFB8}" type="slidenum">
              <a:rPr lang="en-US" smtClean="0"/>
              <a:pPr/>
              <a:t>20</a:t>
            </a:fld>
            <a:endParaRPr lang="en-US"/>
          </a:p>
        </p:txBody>
      </p:sp>
      <p:sp>
        <p:nvSpPr>
          <p:cNvPr id="4" name="Content Placeholder 3">
            <a:extLst>
              <a:ext uri="{FF2B5EF4-FFF2-40B4-BE49-F238E27FC236}">
                <a16:creationId xmlns:a16="http://schemas.microsoft.com/office/drawing/2014/main" id="{1CCC8F2D-2EB8-488E-B1FA-FB424C3E0DBA}"/>
              </a:ext>
            </a:extLst>
          </p:cNvPr>
          <p:cNvSpPr>
            <a:spLocks noGrp="1"/>
          </p:cNvSpPr>
          <p:nvPr>
            <p:ph sz="quarter" idx="11"/>
          </p:nvPr>
        </p:nvSpPr>
        <p:spPr/>
        <p:txBody>
          <a:bodyPr/>
          <a:lstStyle/>
          <a:p>
            <a:r>
              <a:rPr lang="en-US"/>
              <a:t>Step 2 – Evaluate the equipment and measurement uncertainty</a:t>
            </a:r>
          </a:p>
          <a:p>
            <a:pPr marL="342900" indent="-342900">
              <a:buFont typeface="Arial" panose="020B0604020202020204" pitchFamily="34" charset="0"/>
              <a:buChar char="•"/>
            </a:pPr>
            <a:r>
              <a:rPr lang="en-US"/>
              <a:t>Pressure gage uncertainty from analysis in Crowder, et. al.</a:t>
            </a:r>
          </a:p>
          <a:p>
            <a:endParaRPr lang="en-US"/>
          </a:p>
        </p:txBody>
      </p:sp>
      <p:graphicFrame>
        <p:nvGraphicFramePr>
          <p:cNvPr id="7" name="Table 6">
            <a:extLst>
              <a:ext uri="{FF2B5EF4-FFF2-40B4-BE49-F238E27FC236}">
                <a16:creationId xmlns:a16="http://schemas.microsoft.com/office/drawing/2014/main" id="{F10CD1CC-94EB-46C6-B700-EF01EB94FA7E}"/>
              </a:ext>
            </a:extLst>
          </p:cNvPr>
          <p:cNvGraphicFramePr>
            <a:graphicFrameLocks noGrp="1"/>
          </p:cNvGraphicFramePr>
          <p:nvPr>
            <p:extLst>
              <p:ext uri="{D42A27DB-BD31-4B8C-83A1-F6EECF244321}">
                <p14:modId xmlns:p14="http://schemas.microsoft.com/office/powerpoint/2010/main" val="1487236904"/>
              </p:ext>
            </p:extLst>
          </p:nvPr>
        </p:nvGraphicFramePr>
        <p:xfrm>
          <a:off x="64951" y="3094773"/>
          <a:ext cx="12000925" cy="2522482"/>
        </p:xfrm>
        <a:graphic>
          <a:graphicData uri="http://schemas.openxmlformats.org/drawingml/2006/table">
            <a:tbl>
              <a:tblPr>
                <a:tableStyleId>{5C22544A-7EE6-4342-B048-85BDC9FD1C3A}</a:tableStyleId>
              </a:tblPr>
              <a:tblGrid>
                <a:gridCol w="1706441">
                  <a:extLst>
                    <a:ext uri="{9D8B030D-6E8A-4147-A177-3AD203B41FA5}">
                      <a16:colId xmlns:a16="http://schemas.microsoft.com/office/drawing/2014/main" val="2167065333"/>
                    </a:ext>
                  </a:extLst>
                </a:gridCol>
                <a:gridCol w="390842">
                  <a:extLst>
                    <a:ext uri="{9D8B030D-6E8A-4147-A177-3AD203B41FA5}">
                      <a16:colId xmlns:a16="http://schemas.microsoft.com/office/drawing/2014/main" val="1809066677"/>
                    </a:ext>
                  </a:extLst>
                </a:gridCol>
                <a:gridCol w="1036427">
                  <a:extLst>
                    <a:ext uri="{9D8B030D-6E8A-4147-A177-3AD203B41FA5}">
                      <a16:colId xmlns:a16="http://schemas.microsoft.com/office/drawing/2014/main" val="1253462415"/>
                    </a:ext>
                  </a:extLst>
                </a:gridCol>
                <a:gridCol w="1312110">
                  <a:extLst>
                    <a:ext uri="{9D8B030D-6E8A-4147-A177-3AD203B41FA5}">
                      <a16:colId xmlns:a16="http://schemas.microsoft.com/office/drawing/2014/main" val="468087412"/>
                    </a:ext>
                  </a:extLst>
                </a:gridCol>
                <a:gridCol w="1172524">
                  <a:extLst>
                    <a:ext uri="{9D8B030D-6E8A-4147-A177-3AD203B41FA5}">
                      <a16:colId xmlns:a16="http://schemas.microsoft.com/office/drawing/2014/main" val="2330199764"/>
                    </a:ext>
                  </a:extLst>
                </a:gridCol>
                <a:gridCol w="1214399">
                  <a:extLst>
                    <a:ext uri="{9D8B030D-6E8A-4147-A177-3AD203B41FA5}">
                      <a16:colId xmlns:a16="http://schemas.microsoft.com/office/drawing/2014/main" val="3061852029"/>
                    </a:ext>
                  </a:extLst>
                </a:gridCol>
                <a:gridCol w="2024001">
                  <a:extLst>
                    <a:ext uri="{9D8B030D-6E8A-4147-A177-3AD203B41FA5}">
                      <a16:colId xmlns:a16="http://schemas.microsoft.com/office/drawing/2014/main" val="1042082366"/>
                    </a:ext>
                  </a:extLst>
                </a:gridCol>
                <a:gridCol w="1144607">
                  <a:extLst>
                    <a:ext uri="{9D8B030D-6E8A-4147-A177-3AD203B41FA5}">
                      <a16:colId xmlns:a16="http://schemas.microsoft.com/office/drawing/2014/main" val="539431588"/>
                    </a:ext>
                  </a:extLst>
                </a:gridCol>
                <a:gridCol w="1088773">
                  <a:extLst>
                    <a:ext uri="{9D8B030D-6E8A-4147-A177-3AD203B41FA5}">
                      <a16:colId xmlns:a16="http://schemas.microsoft.com/office/drawing/2014/main" val="2234367495"/>
                    </a:ext>
                  </a:extLst>
                </a:gridCol>
                <a:gridCol w="910801">
                  <a:extLst>
                    <a:ext uri="{9D8B030D-6E8A-4147-A177-3AD203B41FA5}">
                      <a16:colId xmlns:a16="http://schemas.microsoft.com/office/drawing/2014/main" val="3517699098"/>
                    </a:ext>
                  </a:extLst>
                </a:gridCol>
              </a:tblGrid>
              <a:tr h="964006">
                <a:tc gridSpan="3">
                  <a:txBody>
                    <a:bodyPr/>
                    <a:lstStyle/>
                    <a:p>
                      <a:pPr algn="ctr" fontAlgn="ctr"/>
                      <a:r>
                        <a:rPr lang="en-US" sz="1100" u="none" strike="noStrike">
                          <a:effectLst/>
                          <a:latin typeface="Open Sans" panose="020B0606030504020204" pitchFamily="34" charset="0"/>
                          <a:ea typeface="Open Sans" panose="020B0606030504020204" pitchFamily="34" charset="0"/>
                          <a:cs typeface="Open Sans" panose="020B0606030504020204" pitchFamily="34" charset="0"/>
                        </a:rPr>
                        <a:t>Q1. What quantity are you measuring?</a:t>
                      </a:r>
                      <a:endParaRPr lang="en-US" sz="1100" b="0"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8782" marR="8782" marT="878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hMerge="1">
                  <a:txBody>
                    <a:bodyPr/>
                    <a:lstStyle/>
                    <a:p>
                      <a:endParaRPr lang="en-US"/>
                    </a:p>
                  </a:txBody>
                  <a:tcPr/>
                </a:tc>
                <a:tc hMerge="1">
                  <a:txBody>
                    <a:bodyPr/>
                    <a:lstStyle/>
                    <a:p>
                      <a:endParaRPr lang="en-US"/>
                    </a:p>
                  </a:txBody>
                  <a:tcPr/>
                </a:tc>
                <a:tc gridSpan="3">
                  <a:txBody>
                    <a:bodyPr/>
                    <a:lstStyle/>
                    <a:p>
                      <a:pPr algn="ctr" fontAlgn="ctr"/>
                      <a:r>
                        <a:rPr lang="en-US" sz="1100" u="none" strike="noStrike">
                          <a:effectLst/>
                          <a:latin typeface="Open Sans" panose="020B0606030504020204" pitchFamily="34" charset="0"/>
                          <a:ea typeface="Open Sans" panose="020B0606030504020204" pitchFamily="34" charset="0"/>
                          <a:cs typeface="Open Sans" panose="020B0606030504020204" pitchFamily="34" charset="0"/>
                        </a:rPr>
                        <a:t>Q2: How accurate do the measurements need to be?</a:t>
                      </a:r>
                      <a:endParaRPr lang="en-US" sz="1100" b="0"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8782" marR="8782" marT="878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hMerge="1">
                  <a:txBody>
                    <a:bodyPr/>
                    <a:lstStyle/>
                    <a:p>
                      <a:endParaRPr lang="en-US"/>
                    </a:p>
                  </a:txBody>
                  <a:tcPr/>
                </a:tc>
                <a:tc hMerge="1">
                  <a:txBody>
                    <a:bodyPr/>
                    <a:lstStyle/>
                    <a:p>
                      <a:endParaRPr lang="en-US"/>
                    </a:p>
                  </a:txBody>
                  <a:tcPr/>
                </a:tc>
                <a:tc gridSpan="4">
                  <a:txBody>
                    <a:bodyPr/>
                    <a:lstStyle/>
                    <a:p>
                      <a:pPr algn="ctr" fontAlgn="ctr"/>
                      <a:r>
                        <a:rPr lang="en-US" sz="1100" u="none" strike="noStrike">
                          <a:effectLst/>
                          <a:latin typeface="Open Sans" panose="020B0606030504020204" pitchFamily="34" charset="0"/>
                          <a:ea typeface="Open Sans" panose="020B0606030504020204" pitchFamily="34" charset="0"/>
                          <a:cs typeface="Open Sans" panose="020B0606030504020204" pitchFamily="34" charset="0"/>
                        </a:rPr>
                        <a:t>Q3: How will you ensure your equipment can make this measurement?</a:t>
                      </a:r>
                      <a:endParaRPr lang="en-US" sz="1100" b="0"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8782" marR="8782" marT="878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045599754"/>
                  </a:ext>
                </a:extLst>
              </a:tr>
              <a:tr h="964006">
                <a:tc>
                  <a:txBody>
                    <a:bodyPr/>
                    <a:lstStyle/>
                    <a:p>
                      <a:pPr algn="ctr" fontAlgn="ctr"/>
                      <a:r>
                        <a:rPr lang="en-US" sz="1100" u="none" strike="noStrike">
                          <a:effectLst/>
                          <a:latin typeface="Open Sans" panose="020B0606030504020204" pitchFamily="34" charset="0"/>
                          <a:ea typeface="Open Sans" panose="020B0606030504020204" pitchFamily="34" charset="0"/>
                          <a:cs typeface="Open Sans" panose="020B0606030504020204" pitchFamily="34" charset="0"/>
                        </a:rPr>
                        <a:t>Quantity Measured</a:t>
                      </a:r>
                      <a:endParaRPr lang="en-US" sz="1100" b="0"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8782" marR="8782" marT="878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fontAlgn="ctr"/>
                      <a:r>
                        <a:rPr lang="en-US" sz="1100" u="none" strike="noStrike">
                          <a:effectLst/>
                          <a:latin typeface="Open Sans" panose="020B0606030504020204" pitchFamily="34" charset="0"/>
                          <a:ea typeface="Open Sans" panose="020B0606030504020204" pitchFamily="34" charset="0"/>
                          <a:cs typeface="Open Sans" panose="020B0606030504020204" pitchFamily="34" charset="0"/>
                        </a:rPr>
                        <a:t>MC</a:t>
                      </a:r>
                      <a:endParaRPr lang="en-US" sz="1100" b="0"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8782" marR="8782" marT="878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fontAlgn="ctr"/>
                      <a:r>
                        <a:rPr lang="en-US" sz="1100" u="none" strike="noStrike">
                          <a:effectLst/>
                          <a:latin typeface="Open Sans" panose="020B0606030504020204" pitchFamily="34" charset="0"/>
                          <a:ea typeface="Open Sans" panose="020B0606030504020204" pitchFamily="34" charset="0"/>
                          <a:cs typeface="Open Sans" panose="020B0606030504020204" pitchFamily="34" charset="0"/>
                        </a:rPr>
                        <a:t>Requirement Number</a:t>
                      </a:r>
                      <a:endParaRPr lang="en-US" sz="1100" b="0"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8782" marR="8782" marT="878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fontAlgn="ctr"/>
                      <a:r>
                        <a:rPr lang="en-US" sz="1100" u="none" strike="noStrike">
                          <a:effectLst/>
                          <a:latin typeface="Open Sans" panose="020B0606030504020204" pitchFamily="34" charset="0"/>
                          <a:ea typeface="Open Sans" panose="020B0606030504020204" pitchFamily="34" charset="0"/>
                          <a:cs typeface="Open Sans" panose="020B0606030504020204" pitchFamily="34" charset="0"/>
                        </a:rPr>
                        <a:t>Value or Range of Values Measured</a:t>
                      </a:r>
                      <a:endParaRPr lang="en-US" sz="1100" b="0"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8782" marR="8782" marT="878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fontAlgn="ctr"/>
                      <a:r>
                        <a:rPr lang="en-US" sz="1100" u="none" strike="noStrike">
                          <a:effectLst/>
                          <a:latin typeface="Open Sans" panose="020B0606030504020204" pitchFamily="34" charset="0"/>
                          <a:ea typeface="Open Sans" panose="020B0606030504020204" pitchFamily="34" charset="0"/>
                          <a:cs typeface="Open Sans" panose="020B0606030504020204" pitchFamily="34" charset="0"/>
                        </a:rPr>
                        <a:t>Tolerance Limits</a:t>
                      </a:r>
                      <a:endParaRPr lang="en-US" sz="1100" b="0"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8782" marR="8782" marT="878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fontAlgn="ctr"/>
                      <a:r>
                        <a:rPr lang="en-US" sz="1100" u="none" strike="noStrike">
                          <a:effectLst/>
                          <a:latin typeface="Open Sans" panose="020B0606030504020204" pitchFamily="34" charset="0"/>
                          <a:ea typeface="Open Sans" panose="020B0606030504020204" pitchFamily="34" charset="0"/>
                          <a:cs typeface="Open Sans" panose="020B0606030504020204" pitchFamily="34" charset="0"/>
                        </a:rPr>
                        <a:t>Guardbanded Acceptance Limit</a:t>
                      </a:r>
                      <a:endParaRPr lang="en-US" sz="1100" b="0"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8782" marR="8782" marT="878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fontAlgn="ctr"/>
                      <a:r>
                        <a:rPr lang="en-US" sz="1100" u="none" strike="noStrike">
                          <a:effectLst/>
                          <a:latin typeface="Open Sans" panose="020B0606030504020204" pitchFamily="34" charset="0"/>
                          <a:ea typeface="Open Sans" panose="020B0606030504020204" pitchFamily="34" charset="0"/>
                          <a:cs typeface="Open Sans" panose="020B0606030504020204" pitchFamily="34" charset="0"/>
                        </a:rPr>
                        <a:t>Equipment Used (M&amp;TE)</a:t>
                      </a:r>
                      <a:endParaRPr lang="en-US" sz="1100" b="0"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8782" marR="8782" marT="878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fontAlgn="ctr"/>
                      <a:r>
                        <a:rPr lang="en-US" sz="1100" u="none" strike="noStrike">
                          <a:effectLst/>
                          <a:latin typeface="Open Sans" panose="020B0606030504020204" pitchFamily="34" charset="0"/>
                          <a:ea typeface="Open Sans" panose="020B0606030504020204" pitchFamily="34" charset="0"/>
                          <a:cs typeface="Open Sans" panose="020B0606030504020204" pitchFamily="34" charset="0"/>
                        </a:rPr>
                        <a:t>Measurement Uncertainty</a:t>
                      </a:r>
                      <a:endParaRPr lang="en-US" sz="1100" b="0"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8782" marR="8782" marT="878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fontAlgn="ctr"/>
                      <a:r>
                        <a:rPr lang="en-US" sz="1100" u="none" strike="noStrike">
                          <a:effectLst/>
                          <a:latin typeface="Open Sans" panose="020B0606030504020204" pitchFamily="34" charset="0"/>
                          <a:ea typeface="Open Sans" panose="020B0606030504020204" pitchFamily="34" charset="0"/>
                          <a:cs typeface="Open Sans" panose="020B0606030504020204" pitchFamily="34" charset="0"/>
                        </a:rPr>
                        <a:t>TUR</a:t>
                      </a:r>
                      <a:br>
                        <a:rPr lang="en-US" sz="1100" u="none" strike="noStrike">
                          <a:effectLst/>
                          <a:latin typeface="Open Sans" panose="020B0606030504020204" pitchFamily="34" charset="0"/>
                          <a:ea typeface="Open Sans" panose="020B0606030504020204" pitchFamily="34" charset="0"/>
                          <a:cs typeface="Open Sans" panose="020B0606030504020204" pitchFamily="34" charset="0"/>
                        </a:rPr>
                      </a:br>
                      <a:r>
                        <a:rPr lang="en-US" sz="1100" u="none" strike="noStrike">
                          <a:effectLst/>
                          <a:latin typeface="Open Sans" panose="020B0606030504020204" pitchFamily="34" charset="0"/>
                          <a:ea typeface="Open Sans" panose="020B0606030504020204" pitchFamily="34" charset="0"/>
                          <a:cs typeface="Open Sans" panose="020B0606030504020204" pitchFamily="34" charset="0"/>
                        </a:rPr>
                        <a:t> (&gt;4 desired)</a:t>
                      </a:r>
                      <a:endParaRPr lang="en-US" sz="1100" b="0"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8782" marR="8782" marT="878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fontAlgn="ctr"/>
                      <a:r>
                        <a:rPr lang="en-US" sz="1100" u="none" strike="noStrike">
                          <a:effectLst/>
                          <a:latin typeface="Open Sans" panose="020B0606030504020204" pitchFamily="34" charset="0"/>
                          <a:ea typeface="Open Sans" panose="020B0606030504020204" pitchFamily="34" charset="0"/>
                          <a:cs typeface="Open Sans" panose="020B0606030504020204" pitchFamily="34" charset="0"/>
                        </a:rPr>
                        <a:t>Calibrate (Yes/No)</a:t>
                      </a:r>
                      <a:endParaRPr lang="en-US" sz="1100" b="0"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8782" marR="8782" marT="878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2154363733"/>
                  </a:ext>
                </a:extLst>
              </a:tr>
              <a:tr h="594470">
                <a:tc>
                  <a:txBody>
                    <a:bodyPr/>
                    <a:lstStyle/>
                    <a:p>
                      <a:pPr algn="ctr" fontAlgn="ctr"/>
                      <a:r>
                        <a:rPr lang="en-US" sz="1100" b="1" u="none" strike="noStrike">
                          <a:effectLst/>
                          <a:latin typeface="Open Sans" panose="020B0606030504020204" pitchFamily="34" charset="0"/>
                          <a:ea typeface="Open Sans" panose="020B0606030504020204" pitchFamily="34" charset="0"/>
                          <a:cs typeface="Open Sans" panose="020B0606030504020204" pitchFamily="34" charset="0"/>
                        </a:rPr>
                        <a:t>Football Air Pressure</a:t>
                      </a:r>
                      <a:endParaRPr lang="en-US" sz="1100" b="1"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8782" marR="8782" marT="878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100" b="1" u="none" strike="noStrike">
                          <a:effectLst/>
                          <a:latin typeface="Open Sans" panose="020B0606030504020204" pitchFamily="34" charset="0"/>
                          <a:ea typeface="Open Sans" panose="020B0606030504020204" pitchFamily="34" charset="0"/>
                          <a:cs typeface="Open Sans" panose="020B0606030504020204" pitchFamily="34" charset="0"/>
                        </a:rPr>
                        <a:t>*</a:t>
                      </a:r>
                      <a:endParaRPr lang="en-US" sz="1100" b="1"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8782" marR="8782" marT="878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100" b="1" u="none" strike="noStrike">
                          <a:effectLst/>
                          <a:latin typeface="Open Sans" panose="020B0606030504020204" pitchFamily="34" charset="0"/>
                          <a:ea typeface="Open Sans" panose="020B0606030504020204" pitchFamily="34" charset="0"/>
                          <a:cs typeface="Open Sans" panose="020B0606030504020204" pitchFamily="34" charset="0"/>
                        </a:rPr>
                        <a:t>Rule 2,</a:t>
                      </a:r>
                      <a:br>
                        <a:rPr lang="en-US" sz="1100" b="1" u="none" strike="noStrike">
                          <a:effectLst/>
                          <a:latin typeface="Open Sans" panose="020B0606030504020204" pitchFamily="34" charset="0"/>
                          <a:ea typeface="Open Sans" panose="020B0606030504020204" pitchFamily="34" charset="0"/>
                          <a:cs typeface="Open Sans" panose="020B0606030504020204" pitchFamily="34" charset="0"/>
                        </a:rPr>
                      </a:br>
                      <a:r>
                        <a:rPr lang="en-US" sz="1100" b="1" u="none" strike="noStrike">
                          <a:effectLst/>
                          <a:latin typeface="Open Sans" panose="020B0606030504020204" pitchFamily="34" charset="0"/>
                          <a:ea typeface="Open Sans" panose="020B0606030504020204" pitchFamily="34" charset="0"/>
                          <a:cs typeface="Open Sans" panose="020B0606030504020204" pitchFamily="34" charset="0"/>
                        </a:rPr>
                        <a:t>Section 1</a:t>
                      </a:r>
                      <a:endParaRPr lang="en-US" sz="1100" b="1"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8782" marR="8782" marT="878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100" b="1" u="none" strike="noStrike">
                          <a:effectLst/>
                          <a:latin typeface="Open Sans" panose="020B0606030504020204" pitchFamily="34" charset="0"/>
                          <a:ea typeface="Open Sans" panose="020B0606030504020204" pitchFamily="34" charset="0"/>
                          <a:cs typeface="Open Sans" panose="020B0606030504020204" pitchFamily="34" charset="0"/>
                        </a:rPr>
                        <a:t>13 "pounds"</a:t>
                      </a:r>
                      <a:br>
                        <a:rPr lang="en-US" sz="1100" b="1" u="none" strike="noStrike">
                          <a:effectLst/>
                          <a:latin typeface="Open Sans" panose="020B0606030504020204" pitchFamily="34" charset="0"/>
                          <a:ea typeface="Open Sans" panose="020B0606030504020204" pitchFamily="34" charset="0"/>
                          <a:cs typeface="Open Sans" panose="020B0606030504020204" pitchFamily="34" charset="0"/>
                        </a:rPr>
                      </a:br>
                      <a:r>
                        <a:rPr lang="en-US" sz="1100" b="1" u="none" strike="noStrike">
                          <a:effectLst/>
                          <a:latin typeface="Open Sans" panose="020B0606030504020204" pitchFamily="34" charset="0"/>
                          <a:ea typeface="Open Sans" panose="020B0606030504020204" pitchFamily="34" charset="0"/>
                          <a:cs typeface="Open Sans" panose="020B0606030504020204" pitchFamily="34" charset="0"/>
                        </a:rPr>
                        <a:t>(</a:t>
                      </a:r>
                      <a:r>
                        <a:rPr lang="en-US" sz="1100" b="1" u="none" strike="noStrike" err="1">
                          <a:effectLst/>
                          <a:latin typeface="Open Sans" panose="020B0606030504020204" pitchFamily="34" charset="0"/>
                          <a:ea typeface="Open Sans" panose="020B0606030504020204" pitchFamily="34" charset="0"/>
                          <a:cs typeface="Open Sans" panose="020B0606030504020204" pitchFamily="34" charset="0"/>
                        </a:rPr>
                        <a:t>psig</a:t>
                      </a:r>
                      <a:r>
                        <a:rPr lang="en-US" sz="1100" b="1" u="none" strike="noStrike">
                          <a:effectLst/>
                          <a:latin typeface="Open Sans" panose="020B0606030504020204" pitchFamily="34" charset="0"/>
                          <a:ea typeface="Open Sans" panose="020B0606030504020204" pitchFamily="34" charset="0"/>
                          <a:cs typeface="Open Sans" panose="020B0606030504020204" pitchFamily="34" charset="0"/>
                        </a:rPr>
                        <a:t>)</a:t>
                      </a:r>
                      <a:endParaRPr lang="en-US" sz="1100" b="1"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8782" marR="8782" marT="878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100" b="1" u="none" strike="noStrike">
                          <a:effectLst/>
                          <a:latin typeface="Open Sans" panose="020B0606030504020204" pitchFamily="34" charset="0"/>
                          <a:ea typeface="Open Sans" panose="020B0606030504020204" pitchFamily="34" charset="0"/>
                          <a:cs typeface="Open Sans" panose="020B0606030504020204" pitchFamily="34" charset="0"/>
                        </a:rPr>
                        <a:t>± 0.5 "pounds" (</a:t>
                      </a:r>
                      <a:r>
                        <a:rPr lang="en-US" sz="1100" b="1" u="none" strike="noStrike" err="1">
                          <a:effectLst/>
                          <a:latin typeface="Open Sans" panose="020B0606030504020204" pitchFamily="34" charset="0"/>
                          <a:ea typeface="Open Sans" panose="020B0606030504020204" pitchFamily="34" charset="0"/>
                          <a:cs typeface="Open Sans" panose="020B0606030504020204" pitchFamily="34" charset="0"/>
                        </a:rPr>
                        <a:t>psig</a:t>
                      </a:r>
                      <a:r>
                        <a:rPr lang="en-US" sz="1100" b="1" u="none" strike="noStrike">
                          <a:effectLst/>
                          <a:latin typeface="Open Sans" panose="020B0606030504020204" pitchFamily="34" charset="0"/>
                          <a:ea typeface="Open Sans" panose="020B0606030504020204" pitchFamily="34" charset="0"/>
                          <a:cs typeface="Open Sans" panose="020B0606030504020204" pitchFamily="34" charset="0"/>
                        </a:rPr>
                        <a:t>)</a:t>
                      </a:r>
                      <a:endParaRPr lang="en-US" sz="1100" b="1"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8782" marR="8782" marT="878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endParaRPr lang="en-US" sz="1100" b="1"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8782" marR="8782" marT="878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354" rtl="0" eaLnBrk="1" fontAlgn="ctr" latinLnBrk="0" hangingPunct="1"/>
                      <a:r>
                        <a:rPr lang="en-US" sz="1100" b="1" u="none" strike="noStrike" kern="1200">
                          <a:solidFill>
                            <a:schemeClr val="dk1"/>
                          </a:solidFill>
                          <a:effectLst/>
                          <a:latin typeface="Open Sans" panose="020B0606030504020204" pitchFamily="34" charset="0"/>
                          <a:ea typeface="Open Sans" panose="020B0606030504020204" pitchFamily="34" charset="0"/>
                          <a:cs typeface="Open Sans" panose="020B0606030504020204" pitchFamily="34" charset="0"/>
                        </a:rPr>
                        <a:t>Wilson (?) pressure gauge</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algn="ctr" defTabSz="914354" rtl="0" eaLnBrk="1" fontAlgn="ctr" latinLnBrk="0" hangingPunct="1"/>
                      <a:r>
                        <a:rPr lang="en-US" sz="1100" b="1" u="none" strike="noStrike" kern="1200">
                          <a:solidFill>
                            <a:schemeClr val="dk1"/>
                          </a:solidFill>
                          <a:effectLst/>
                          <a:latin typeface="Open Sans" panose="020B0606030504020204" pitchFamily="34" charset="0"/>
                          <a:ea typeface="Open Sans" panose="020B0606030504020204" pitchFamily="34" charset="0"/>
                          <a:cs typeface="Open Sans" panose="020B0606030504020204" pitchFamily="34" charset="0"/>
                        </a:rPr>
                        <a:t>± 1 </a:t>
                      </a:r>
                      <a:r>
                        <a:rPr lang="en-US" sz="1100" b="1" u="none" strike="noStrike" kern="1200" err="1">
                          <a:solidFill>
                            <a:schemeClr val="dk1"/>
                          </a:solidFill>
                          <a:effectLst/>
                          <a:latin typeface="Open Sans" panose="020B0606030504020204" pitchFamily="34" charset="0"/>
                          <a:ea typeface="Open Sans" panose="020B0606030504020204" pitchFamily="34" charset="0"/>
                          <a:cs typeface="Open Sans" panose="020B0606030504020204" pitchFamily="34" charset="0"/>
                        </a:rPr>
                        <a:t>psig</a:t>
                      </a:r>
                      <a:endParaRPr lang="en-US" sz="1100" b="1" u="none" strike="noStrike" kern="1200">
                        <a:solidFill>
                          <a:schemeClr val="dk1"/>
                        </a:solidFill>
                        <a:effectLst/>
                        <a:latin typeface="Open Sans" panose="020B0606030504020204" pitchFamily="34" charset="0"/>
                        <a:ea typeface="Open Sans" panose="020B0606030504020204" pitchFamily="34" charset="0"/>
                        <a:cs typeface="Open Sans" panose="020B0606030504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algn="ctr" defTabSz="914354" rtl="0" eaLnBrk="1" fontAlgn="ctr" latinLnBrk="0" hangingPunct="1"/>
                      <a:endParaRPr lang="en-US" sz="1100" b="1" u="none" strike="noStrike" kern="1200">
                        <a:solidFill>
                          <a:schemeClr val="dk1"/>
                        </a:solidFill>
                        <a:effectLst/>
                        <a:latin typeface="Open Sans" panose="020B0606030504020204" pitchFamily="34" charset="0"/>
                        <a:ea typeface="Open Sans" panose="020B0606030504020204" pitchFamily="34" charset="0"/>
                        <a:cs typeface="Open Sans" panose="020B0606030504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354" rtl="0" eaLnBrk="1" fontAlgn="ctr" latinLnBrk="0" hangingPunct="1"/>
                      <a:r>
                        <a:rPr lang="en-US" sz="1100" b="1" u="none" strike="noStrike" kern="1200">
                          <a:solidFill>
                            <a:schemeClr val="dk1"/>
                          </a:solidFill>
                          <a:effectLst/>
                          <a:latin typeface="Open Sans" panose="020B0606030504020204" pitchFamily="34" charset="0"/>
                          <a:ea typeface="Open Sans" panose="020B0606030504020204" pitchFamily="34" charset="0"/>
                          <a:cs typeface="Open Sans" panose="020B0606030504020204" pitchFamily="34" charset="0"/>
                        </a:rPr>
                        <a:t>Y</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1527781679"/>
                  </a:ext>
                </a:extLst>
              </a:tr>
            </a:tbl>
          </a:graphicData>
        </a:graphic>
      </p:graphicFrame>
    </p:spTree>
    <p:extLst>
      <p:ext uri="{BB962C8B-B14F-4D97-AF65-F5344CB8AC3E}">
        <p14:creationId xmlns:p14="http://schemas.microsoft.com/office/powerpoint/2010/main" val="39712804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E17BBD-C2A1-41BD-90CA-9A6ADFA471C1}"/>
              </a:ext>
            </a:extLst>
          </p:cNvPr>
          <p:cNvSpPr>
            <a:spLocks noGrp="1"/>
          </p:cNvSpPr>
          <p:nvPr>
            <p:ph type="title"/>
          </p:nvPr>
        </p:nvSpPr>
        <p:spPr/>
        <p:txBody>
          <a:bodyPr/>
          <a:lstStyle/>
          <a:p>
            <a:r>
              <a:rPr lang="en-US"/>
              <a:t>Use a Measurement Assurance Plan to document measurement adequacy</a:t>
            </a:r>
          </a:p>
        </p:txBody>
      </p:sp>
      <p:sp>
        <p:nvSpPr>
          <p:cNvPr id="3" name="Slide Number Placeholder 2">
            <a:extLst>
              <a:ext uri="{FF2B5EF4-FFF2-40B4-BE49-F238E27FC236}">
                <a16:creationId xmlns:a16="http://schemas.microsoft.com/office/drawing/2014/main" id="{CEB7B76D-6D68-483E-B438-9FA8295A2936}"/>
              </a:ext>
            </a:extLst>
          </p:cNvPr>
          <p:cNvSpPr>
            <a:spLocks noGrp="1"/>
          </p:cNvSpPr>
          <p:nvPr>
            <p:ph type="sldNum" sz="quarter" idx="10"/>
          </p:nvPr>
        </p:nvSpPr>
        <p:spPr/>
        <p:txBody>
          <a:bodyPr/>
          <a:lstStyle/>
          <a:p>
            <a:fld id="{4FAB73BC-B049-4115-A692-8D63A059BFB8}" type="slidenum">
              <a:rPr lang="en-US" smtClean="0"/>
              <a:pPr/>
              <a:t>21</a:t>
            </a:fld>
            <a:endParaRPr lang="en-US"/>
          </a:p>
        </p:txBody>
      </p:sp>
      <p:sp>
        <p:nvSpPr>
          <p:cNvPr id="4" name="Content Placeholder 3">
            <a:extLst>
              <a:ext uri="{FF2B5EF4-FFF2-40B4-BE49-F238E27FC236}">
                <a16:creationId xmlns:a16="http://schemas.microsoft.com/office/drawing/2014/main" id="{1CCC8F2D-2EB8-488E-B1FA-FB424C3E0DBA}"/>
              </a:ext>
            </a:extLst>
          </p:cNvPr>
          <p:cNvSpPr>
            <a:spLocks noGrp="1"/>
          </p:cNvSpPr>
          <p:nvPr>
            <p:ph sz="quarter" idx="11"/>
          </p:nvPr>
        </p:nvSpPr>
        <p:spPr/>
        <p:txBody>
          <a:bodyPr/>
          <a:lstStyle/>
          <a:p>
            <a:r>
              <a:rPr lang="en-US"/>
              <a:t>Step 3 – Calculate the Test Uncertainty Ratio (TUR). </a:t>
            </a:r>
          </a:p>
          <a:p>
            <a:pPr marL="342900" indent="-342900">
              <a:buFont typeface="Arial" panose="020B0604020202020204" pitchFamily="34" charset="0"/>
              <a:buChar char="•"/>
            </a:pPr>
            <a:r>
              <a:rPr lang="en-US"/>
              <a:t>TUR = (± Tolerance Limits)/(± Measurement Uncertainty @ 95%)</a:t>
            </a:r>
          </a:p>
          <a:p>
            <a:pPr marL="342900" indent="-342900">
              <a:buFont typeface="Arial" panose="020B0604020202020204" pitchFamily="34" charset="0"/>
              <a:buChar char="•"/>
            </a:pPr>
            <a:r>
              <a:rPr lang="en-US"/>
              <a:t>General rule: If TUR ≥ 4, the measurement is OK.</a:t>
            </a:r>
          </a:p>
          <a:p>
            <a:endParaRPr lang="en-US"/>
          </a:p>
          <a:p>
            <a:endParaRPr lang="en-US"/>
          </a:p>
        </p:txBody>
      </p:sp>
      <p:graphicFrame>
        <p:nvGraphicFramePr>
          <p:cNvPr id="6" name="Table 5">
            <a:extLst>
              <a:ext uri="{FF2B5EF4-FFF2-40B4-BE49-F238E27FC236}">
                <a16:creationId xmlns:a16="http://schemas.microsoft.com/office/drawing/2014/main" id="{E5657A6C-66DB-472B-9AEA-26E18E8AF63A}"/>
              </a:ext>
            </a:extLst>
          </p:cNvPr>
          <p:cNvGraphicFramePr>
            <a:graphicFrameLocks noGrp="1"/>
          </p:cNvGraphicFramePr>
          <p:nvPr>
            <p:extLst>
              <p:ext uri="{D42A27DB-BD31-4B8C-83A1-F6EECF244321}">
                <p14:modId xmlns:p14="http://schemas.microsoft.com/office/powerpoint/2010/main" val="3899053376"/>
              </p:ext>
            </p:extLst>
          </p:nvPr>
        </p:nvGraphicFramePr>
        <p:xfrm>
          <a:off x="64951" y="3094773"/>
          <a:ext cx="12000925" cy="2522482"/>
        </p:xfrm>
        <a:graphic>
          <a:graphicData uri="http://schemas.openxmlformats.org/drawingml/2006/table">
            <a:tbl>
              <a:tblPr>
                <a:tableStyleId>{5C22544A-7EE6-4342-B048-85BDC9FD1C3A}</a:tableStyleId>
              </a:tblPr>
              <a:tblGrid>
                <a:gridCol w="1706441">
                  <a:extLst>
                    <a:ext uri="{9D8B030D-6E8A-4147-A177-3AD203B41FA5}">
                      <a16:colId xmlns:a16="http://schemas.microsoft.com/office/drawing/2014/main" val="2167065333"/>
                    </a:ext>
                  </a:extLst>
                </a:gridCol>
                <a:gridCol w="390842">
                  <a:extLst>
                    <a:ext uri="{9D8B030D-6E8A-4147-A177-3AD203B41FA5}">
                      <a16:colId xmlns:a16="http://schemas.microsoft.com/office/drawing/2014/main" val="1809066677"/>
                    </a:ext>
                  </a:extLst>
                </a:gridCol>
                <a:gridCol w="1036427">
                  <a:extLst>
                    <a:ext uri="{9D8B030D-6E8A-4147-A177-3AD203B41FA5}">
                      <a16:colId xmlns:a16="http://schemas.microsoft.com/office/drawing/2014/main" val="1253462415"/>
                    </a:ext>
                  </a:extLst>
                </a:gridCol>
                <a:gridCol w="1312110">
                  <a:extLst>
                    <a:ext uri="{9D8B030D-6E8A-4147-A177-3AD203B41FA5}">
                      <a16:colId xmlns:a16="http://schemas.microsoft.com/office/drawing/2014/main" val="468087412"/>
                    </a:ext>
                  </a:extLst>
                </a:gridCol>
                <a:gridCol w="1172524">
                  <a:extLst>
                    <a:ext uri="{9D8B030D-6E8A-4147-A177-3AD203B41FA5}">
                      <a16:colId xmlns:a16="http://schemas.microsoft.com/office/drawing/2014/main" val="2330199764"/>
                    </a:ext>
                  </a:extLst>
                </a:gridCol>
                <a:gridCol w="1214399">
                  <a:extLst>
                    <a:ext uri="{9D8B030D-6E8A-4147-A177-3AD203B41FA5}">
                      <a16:colId xmlns:a16="http://schemas.microsoft.com/office/drawing/2014/main" val="3061852029"/>
                    </a:ext>
                  </a:extLst>
                </a:gridCol>
                <a:gridCol w="2024001">
                  <a:extLst>
                    <a:ext uri="{9D8B030D-6E8A-4147-A177-3AD203B41FA5}">
                      <a16:colId xmlns:a16="http://schemas.microsoft.com/office/drawing/2014/main" val="1042082366"/>
                    </a:ext>
                  </a:extLst>
                </a:gridCol>
                <a:gridCol w="1144607">
                  <a:extLst>
                    <a:ext uri="{9D8B030D-6E8A-4147-A177-3AD203B41FA5}">
                      <a16:colId xmlns:a16="http://schemas.microsoft.com/office/drawing/2014/main" val="539431588"/>
                    </a:ext>
                  </a:extLst>
                </a:gridCol>
                <a:gridCol w="1088773">
                  <a:extLst>
                    <a:ext uri="{9D8B030D-6E8A-4147-A177-3AD203B41FA5}">
                      <a16:colId xmlns:a16="http://schemas.microsoft.com/office/drawing/2014/main" val="2234367495"/>
                    </a:ext>
                  </a:extLst>
                </a:gridCol>
                <a:gridCol w="910801">
                  <a:extLst>
                    <a:ext uri="{9D8B030D-6E8A-4147-A177-3AD203B41FA5}">
                      <a16:colId xmlns:a16="http://schemas.microsoft.com/office/drawing/2014/main" val="3517699098"/>
                    </a:ext>
                  </a:extLst>
                </a:gridCol>
              </a:tblGrid>
              <a:tr h="964006">
                <a:tc gridSpan="3">
                  <a:txBody>
                    <a:bodyPr/>
                    <a:lstStyle/>
                    <a:p>
                      <a:pPr algn="ctr" fontAlgn="ctr"/>
                      <a:r>
                        <a:rPr lang="en-US" sz="1100" u="none" strike="noStrike">
                          <a:effectLst/>
                          <a:latin typeface="Open Sans" panose="020B0606030504020204" pitchFamily="34" charset="0"/>
                          <a:ea typeface="Open Sans" panose="020B0606030504020204" pitchFamily="34" charset="0"/>
                          <a:cs typeface="Open Sans" panose="020B0606030504020204" pitchFamily="34" charset="0"/>
                        </a:rPr>
                        <a:t>Q1. What quantity are you measuring?</a:t>
                      </a:r>
                      <a:endParaRPr lang="en-US" sz="1100" b="0"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8782" marR="8782" marT="878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hMerge="1">
                  <a:txBody>
                    <a:bodyPr/>
                    <a:lstStyle/>
                    <a:p>
                      <a:endParaRPr lang="en-US"/>
                    </a:p>
                  </a:txBody>
                  <a:tcPr/>
                </a:tc>
                <a:tc hMerge="1">
                  <a:txBody>
                    <a:bodyPr/>
                    <a:lstStyle/>
                    <a:p>
                      <a:endParaRPr lang="en-US"/>
                    </a:p>
                  </a:txBody>
                  <a:tcPr/>
                </a:tc>
                <a:tc gridSpan="3">
                  <a:txBody>
                    <a:bodyPr/>
                    <a:lstStyle/>
                    <a:p>
                      <a:pPr algn="ctr" fontAlgn="ctr"/>
                      <a:r>
                        <a:rPr lang="en-US" sz="1100" u="none" strike="noStrike">
                          <a:effectLst/>
                          <a:latin typeface="Open Sans" panose="020B0606030504020204" pitchFamily="34" charset="0"/>
                          <a:ea typeface="Open Sans" panose="020B0606030504020204" pitchFamily="34" charset="0"/>
                          <a:cs typeface="Open Sans" panose="020B0606030504020204" pitchFamily="34" charset="0"/>
                        </a:rPr>
                        <a:t>Q2: How accurate do the measurements need to be?</a:t>
                      </a:r>
                      <a:endParaRPr lang="en-US" sz="1100" b="0"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8782" marR="8782" marT="878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hMerge="1">
                  <a:txBody>
                    <a:bodyPr/>
                    <a:lstStyle/>
                    <a:p>
                      <a:endParaRPr lang="en-US"/>
                    </a:p>
                  </a:txBody>
                  <a:tcPr/>
                </a:tc>
                <a:tc hMerge="1">
                  <a:txBody>
                    <a:bodyPr/>
                    <a:lstStyle/>
                    <a:p>
                      <a:endParaRPr lang="en-US"/>
                    </a:p>
                  </a:txBody>
                  <a:tcPr/>
                </a:tc>
                <a:tc gridSpan="4">
                  <a:txBody>
                    <a:bodyPr/>
                    <a:lstStyle/>
                    <a:p>
                      <a:pPr algn="ctr" fontAlgn="ctr"/>
                      <a:r>
                        <a:rPr lang="en-US" sz="1100" u="none" strike="noStrike">
                          <a:effectLst/>
                          <a:latin typeface="Open Sans" panose="020B0606030504020204" pitchFamily="34" charset="0"/>
                          <a:ea typeface="Open Sans" panose="020B0606030504020204" pitchFamily="34" charset="0"/>
                          <a:cs typeface="Open Sans" panose="020B0606030504020204" pitchFamily="34" charset="0"/>
                        </a:rPr>
                        <a:t>Q3: How will you ensure your equipment can make this measurement?</a:t>
                      </a:r>
                      <a:endParaRPr lang="en-US" sz="1100" b="0"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8782" marR="8782" marT="878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045599754"/>
                  </a:ext>
                </a:extLst>
              </a:tr>
              <a:tr h="964006">
                <a:tc>
                  <a:txBody>
                    <a:bodyPr/>
                    <a:lstStyle/>
                    <a:p>
                      <a:pPr algn="ctr" fontAlgn="ctr"/>
                      <a:r>
                        <a:rPr lang="en-US" sz="1100" u="none" strike="noStrike">
                          <a:effectLst/>
                          <a:latin typeface="Open Sans" panose="020B0606030504020204" pitchFamily="34" charset="0"/>
                          <a:ea typeface="Open Sans" panose="020B0606030504020204" pitchFamily="34" charset="0"/>
                          <a:cs typeface="Open Sans" panose="020B0606030504020204" pitchFamily="34" charset="0"/>
                        </a:rPr>
                        <a:t>Quantity Measured</a:t>
                      </a:r>
                      <a:endParaRPr lang="en-US" sz="1100" b="0"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8782" marR="8782" marT="878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fontAlgn="ctr"/>
                      <a:r>
                        <a:rPr lang="en-US" sz="1100" u="none" strike="noStrike">
                          <a:effectLst/>
                          <a:latin typeface="Open Sans" panose="020B0606030504020204" pitchFamily="34" charset="0"/>
                          <a:ea typeface="Open Sans" panose="020B0606030504020204" pitchFamily="34" charset="0"/>
                          <a:cs typeface="Open Sans" panose="020B0606030504020204" pitchFamily="34" charset="0"/>
                        </a:rPr>
                        <a:t>MC</a:t>
                      </a:r>
                      <a:endParaRPr lang="en-US" sz="1100" b="0"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8782" marR="8782" marT="878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fontAlgn="ctr"/>
                      <a:r>
                        <a:rPr lang="en-US" sz="1100" u="none" strike="noStrike">
                          <a:effectLst/>
                          <a:latin typeface="Open Sans" panose="020B0606030504020204" pitchFamily="34" charset="0"/>
                          <a:ea typeface="Open Sans" panose="020B0606030504020204" pitchFamily="34" charset="0"/>
                          <a:cs typeface="Open Sans" panose="020B0606030504020204" pitchFamily="34" charset="0"/>
                        </a:rPr>
                        <a:t>Requirement Number</a:t>
                      </a:r>
                      <a:endParaRPr lang="en-US" sz="1100" b="0"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8782" marR="8782" marT="878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fontAlgn="ctr"/>
                      <a:r>
                        <a:rPr lang="en-US" sz="1100" u="none" strike="noStrike">
                          <a:effectLst/>
                          <a:latin typeface="Open Sans" panose="020B0606030504020204" pitchFamily="34" charset="0"/>
                          <a:ea typeface="Open Sans" panose="020B0606030504020204" pitchFamily="34" charset="0"/>
                          <a:cs typeface="Open Sans" panose="020B0606030504020204" pitchFamily="34" charset="0"/>
                        </a:rPr>
                        <a:t>Value or Range of Values Measured</a:t>
                      </a:r>
                      <a:endParaRPr lang="en-US" sz="1100" b="0"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8782" marR="8782" marT="878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fontAlgn="ctr"/>
                      <a:r>
                        <a:rPr lang="en-US" sz="1100" u="none" strike="noStrike">
                          <a:effectLst/>
                          <a:latin typeface="Open Sans" panose="020B0606030504020204" pitchFamily="34" charset="0"/>
                          <a:ea typeface="Open Sans" panose="020B0606030504020204" pitchFamily="34" charset="0"/>
                          <a:cs typeface="Open Sans" panose="020B0606030504020204" pitchFamily="34" charset="0"/>
                        </a:rPr>
                        <a:t>Tolerance Limits</a:t>
                      </a:r>
                      <a:endParaRPr lang="en-US" sz="1100" b="0"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8782" marR="8782" marT="878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fontAlgn="ctr"/>
                      <a:r>
                        <a:rPr lang="en-US" sz="1100" u="none" strike="noStrike">
                          <a:effectLst/>
                          <a:latin typeface="Open Sans" panose="020B0606030504020204" pitchFamily="34" charset="0"/>
                          <a:ea typeface="Open Sans" panose="020B0606030504020204" pitchFamily="34" charset="0"/>
                          <a:cs typeface="Open Sans" panose="020B0606030504020204" pitchFamily="34" charset="0"/>
                        </a:rPr>
                        <a:t>Guardbanded Acceptance Limit</a:t>
                      </a:r>
                      <a:endParaRPr lang="en-US" sz="1100" b="0"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8782" marR="8782" marT="878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fontAlgn="ctr"/>
                      <a:r>
                        <a:rPr lang="en-US" sz="1100" u="none" strike="noStrike">
                          <a:effectLst/>
                          <a:latin typeface="Open Sans" panose="020B0606030504020204" pitchFamily="34" charset="0"/>
                          <a:ea typeface="Open Sans" panose="020B0606030504020204" pitchFamily="34" charset="0"/>
                          <a:cs typeface="Open Sans" panose="020B0606030504020204" pitchFamily="34" charset="0"/>
                        </a:rPr>
                        <a:t>Equipment Used (M&amp;TE)</a:t>
                      </a:r>
                      <a:endParaRPr lang="en-US" sz="1100" b="0"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8782" marR="8782" marT="878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fontAlgn="ctr"/>
                      <a:r>
                        <a:rPr lang="en-US" sz="1100" u="none" strike="noStrike">
                          <a:effectLst/>
                          <a:latin typeface="Open Sans" panose="020B0606030504020204" pitchFamily="34" charset="0"/>
                          <a:ea typeface="Open Sans" panose="020B0606030504020204" pitchFamily="34" charset="0"/>
                          <a:cs typeface="Open Sans" panose="020B0606030504020204" pitchFamily="34" charset="0"/>
                        </a:rPr>
                        <a:t>Measurement Uncertainty</a:t>
                      </a:r>
                      <a:endParaRPr lang="en-US" sz="1100" b="0"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8782" marR="8782" marT="878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fontAlgn="ctr"/>
                      <a:r>
                        <a:rPr lang="en-US" sz="1100" u="none" strike="noStrike">
                          <a:effectLst/>
                          <a:latin typeface="Open Sans" panose="020B0606030504020204" pitchFamily="34" charset="0"/>
                          <a:ea typeface="Open Sans" panose="020B0606030504020204" pitchFamily="34" charset="0"/>
                          <a:cs typeface="Open Sans" panose="020B0606030504020204" pitchFamily="34" charset="0"/>
                        </a:rPr>
                        <a:t>TUR</a:t>
                      </a:r>
                      <a:br>
                        <a:rPr lang="en-US" sz="1100" u="none" strike="noStrike">
                          <a:effectLst/>
                          <a:latin typeface="Open Sans" panose="020B0606030504020204" pitchFamily="34" charset="0"/>
                          <a:ea typeface="Open Sans" panose="020B0606030504020204" pitchFamily="34" charset="0"/>
                          <a:cs typeface="Open Sans" panose="020B0606030504020204" pitchFamily="34" charset="0"/>
                        </a:rPr>
                      </a:br>
                      <a:r>
                        <a:rPr lang="en-US" sz="1100" u="none" strike="noStrike">
                          <a:effectLst/>
                          <a:latin typeface="Open Sans" panose="020B0606030504020204" pitchFamily="34" charset="0"/>
                          <a:ea typeface="Open Sans" panose="020B0606030504020204" pitchFamily="34" charset="0"/>
                          <a:cs typeface="Open Sans" panose="020B0606030504020204" pitchFamily="34" charset="0"/>
                        </a:rPr>
                        <a:t> (&gt;4 desired)</a:t>
                      </a:r>
                      <a:endParaRPr lang="en-US" sz="1100" b="0"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8782" marR="8782" marT="878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fontAlgn="ctr"/>
                      <a:r>
                        <a:rPr lang="en-US" sz="1100" u="none" strike="noStrike">
                          <a:effectLst/>
                          <a:latin typeface="Open Sans" panose="020B0606030504020204" pitchFamily="34" charset="0"/>
                          <a:ea typeface="Open Sans" panose="020B0606030504020204" pitchFamily="34" charset="0"/>
                          <a:cs typeface="Open Sans" panose="020B0606030504020204" pitchFamily="34" charset="0"/>
                        </a:rPr>
                        <a:t>Calibrate (Yes/No)</a:t>
                      </a:r>
                      <a:endParaRPr lang="en-US" sz="1100" b="0"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8782" marR="8782" marT="878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2154363733"/>
                  </a:ext>
                </a:extLst>
              </a:tr>
              <a:tr h="594470">
                <a:tc>
                  <a:txBody>
                    <a:bodyPr/>
                    <a:lstStyle/>
                    <a:p>
                      <a:pPr algn="ctr" fontAlgn="ctr"/>
                      <a:r>
                        <a:rPr lang="en-US" sz="1100" b="1" u="none" strike="noStrike">
                          <a:effectLst/>
                          <a:latin typeface="Open Sans" panose="020B0606030504020204" pitchFamily="34" charset="0"/>
                          <a:ea typeface="Open Sans" panose="020B0606030504020204" pitchFamily="34" charset="0"/>
                          <a:cs typeface="Open Sans" panose="020B0606030504020204" pitchFamily="34" charset="0"/>
                        </a:rPr>
                        <a:t>Football Air Pressure</a:t>
                      </a:r>
                      <a:endParaRPr lang="en-US" sz="1100" b="1"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8782" marR="8782" marT="878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100" b="1" u="none" strike="noStrike">
                          <a:effectLst/>
                          <a:latin typeface="Open Sans" panose="020B0606030504020204" pitchFamily="34" charset="0"/>
                          <a:ea typeface="Open Sans" panose="020B0606030504020204" pitchFamily="34" charset="0"/>
                          <a:cs typeface="Open Sans" panose="020B0606030504020204" pitchFamily="34" charset="0"/>
                        </a:rPr>
                        <a:t>*</a:t>
                      </a:r>
                      <a:endParaRPr lang="en-US" sz="1100" b="1"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8782" marR="8782" marT="878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100" b="1" u="none" strike="noStrike">
                          <a:effectLst/>
                          <a:latin typeface="Open Sans" panose="020B0606030504020204" pitchFamily="34" charset="0"/>
                          <a:ea typeface="Open Sans" panose="020B0606030504020204" pitchFamily="34" charset="0"/>
                          <a:cs typeface="Open Sans" panose="020B0606030504020204" pitchFamily="34" charset="0"/>
                        </a:rPr>
                        <a:t>Rule 2,</a:t>
                      </a:r>
                      <a:br>
                        <a:rPr lang="en-US" sz="1100" b="1" u="none" strike="noStrike">
                          <a:effectLst/>
                          <a:latin typeface="Open Sans" panose="020B0606030504020204" pitchFamily="34" charset="0"/>
                          <a:ea typeface="Open Sans" panose="020B0606030504020204" pitchFamily="34" charset="0"/>
                          <a:cs typeface="Open Sans" panose="020B0606030504020204" pitchFamily="34" charset="0"/>
                        </a:rPr>
                      </a:br>
                      <a:r>
                        <a:rPr lang="en-US" sz="1100" b="1" u="none" strike="noStrike">
                          <a:effectLst/>
                          <a:latin typeface="Open Sans" panose="020B0606030504020204" pitchFamily="34" charset="0"/>
                          <a:ea typeface="Open Sans" panose="020B0606030504020204" pitchFamily="34" charset="0"/>
                          <a:cs typeface="Open Sans" panose="020B0606030504020204" pitchFamily="34" charset="0"/>
                        </a:rPr>
                        <a:t>Section 1</a:t>
                      </a:r>
                      <a:endParaRPr lang="en-US" sz="1100" b="1"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8782" marR="8782" marT="878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100" b="1" u="none" strike="noStrike">
                          <a:effectLst/>
                          <a:latin typeface="Open Sans" panose="020B0606030504020204" pitchFamily="34" charset="0"/>
                          <a:ea typeface="Open Sans" panose="020B0606030504020204" pitchFamily="34" charset="0"/>
                          <a:cs typeface="Open Sans" panose="020B0606030504020204" pitchFamily="34" charset="0"/>
                        </a:rPr>
                        <a:t>13 "pounds"</a:t>
                      </a:r>
                      <a:br>
                        <a:rPr lang="en-US" sz="1100" b="1" u="none" strike="noStrike">
                          <a:effectLst/>
                          <a:latin typeface="Open Sans" panose="020B0606030504020204" pitchFamily="34" charset="0"/>
                          <a:ea typeface="Open Sans" panose="020B0606030504020204" pitchFamily="34" charset="0"/>
                          <a:cs typeface="Open Sans" panose="020B0606030504020204" pitchFamily="34" charset="0"/>
                        </a:rPr>
                      </a:br>
                      <a:r>
                        <a:rPr lang="en-US" sz="1100" b="1" u="none" strike="noStrike">
                          <a:effectLst/>
                          <a:latin typeface="Open Sans" panose="020B0606030504020204" pitchFamily="34" charset="0"/>
                          <a:ea typeface="Open Sans" panose="020B0606030504020204" pitchFamily="34" charset="0"/>
                          <a:cs typeface="Open Sans" panose="020B0606030504020204" pitchFamily="34" charset="0"/>
                        </a:rPr>
                        <a:t>(</a:t>
                      </a:r>
                      <a:r>
                        <a:rPr lang="en-US" sz="1100" b="1" u="none" strike="noStrike" err="1">
                          <a:effectLst/>
                          <a:latin typeface="Open Sans" panose="020B0606030504020204" pitchFamily="34" charset="0"/>
                          <a:ea typeface="Open Sans" panose="020B0606030504020204" pitchFamily="34" charset="0"/>
                          <a:cs typeface="Open Sans" panose="020B0606030504020204" pitchFamily="34" charset="0"/>
                        </a:rPr>
                        <a:t>psig</a:t>
                      </a:r>
                      <a:r>
                        <a:rPr lang="en-US" sz="1100" b="1" u="none" strike="noStrike">
                          <a:effectLst/>
                          <a:latin typeface="Open Sans" panose="020B0606030504020204" pitchFamily="34" charset="0"/>
                          <a:ea typeface="Open Sans" panose="020B0606030504020204" pitchFamily="34" charset="0"/>
                          <a:cs typeface="Open Sans" panose="020B0606030504020204" pitchFamily="34" charset="0"/>
                        </a:rPr>
                        <a:t>)</a:t>
                      </a:r>
                      <a:endParaRPr lang="en-US" sz="1100" b="1"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8782" marR="8782" marT="878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100" b="1" u="none" strike="noStrike">
                          <a:effectLst/>
                          <a:latin typeface="Open Sans" panose="020B0606030504020204" pitchFamily="34" charset="0"/>
                          <a:ea typeface="Open Sans" panose="020B0606030504020204" pitchFamily="34" charset="0"/>
                          <a:cs typeface="Open Sans" panose="020B0606030504020204" pitchFamily="34" charset="0"/>
                        </a:rPr>
                        <a:t>± 0.5 "pounds" (</a:t>
                      </a:r>
                      <a:r>
                        <a:rPr lang="en-US" sz="1100" b="1" u="none" strike="noStrike" err="1">
                          <a:effectLst/>
                          <a:latin typeface="Open Sans" panose="020B0606030504020204" pitchFamily="34" charset="0"/>
                          <a:ea typeface="Open Sans" panose="020B0606030504020204" pitchFamily="34" charset="0"/>
                          <a:cs typeface="Open Sans" panose="020B0606030504020204" pitchFamily="34" charset="0"/>
                        </a:rPr>
                        <a:t>psig</a:t>
                      </a:r>
                      <a:r>
                        <a:rPr lang="en-US" sz="1100" b="1" u="none" strike="noStrike">
                          <a:effectLst/>
                          <a:latin typeface="Open Sans" panose="020B0606030504020204" pitchFamily="34" charset="0"/>
                          <a:ea typeface="Open Sans" panose="020B0606030504020204" pitchFamily="34" charset="0"/>
                          <a:cs typeface="Open Sans" panose="020B0606030504020204" pitchFamily="34" charset="0"/>
                        </a:rPr>
                        <a:t>)</a:t>
                      </a:r>
                      <a:endParaRPr lang="en-US" sz="1100" b="1"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8782" marR="8782" marT="878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endParaRPr lang="en-US" sz="1100" b="1"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8782" marR="8782" marT="878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354" rtl="0" eaLnBrk="1" fontAlgn="ctr" latinLnBrk="0" hangingPunct="1"/>
                      <a:r>
                        <a:rPr lang="en-US" sz="1100" b="1" u="none" strike="noStrike" kern="1200">
                          <a:solidFill>
                            <a:schemeClr val="dk1"/>
                          </a:solidFill>
                          <a:effectLst/>
                          <a:latin typeface="Open Sans" panose="020B0606030504020204" pitchFamily="34" charset="0"/>
                          <a:ea typeface="Open Sans" panose="020B0606030504020204" pitchFamily="34" charset="0"/>
                          <a:cs typeface="Open Sans" panose="020B0606030504020204" pitchFamily="34" charset="0"/>
                        </a:rPr>
                        <a:t>Wilson (?) pressure gauge</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354" rtl="0" eaLnBrk="1" fontAlgn="ctr" latinLnBrk="0" hangingPunct="1"/>
                      <a:r>
                        <a:rPr lang="en-US" sz="1100" b="1" u="none" strike="noStrike" kern="1200">
                          <a:solidFill>
                            <a:schemeClr val="dk1"/>
                          </a:solidFill>
                          <a:effectLst/>
                          <a:latin typeface="Open Sans" panose="020B0606030504020204" pitchFamily="34" charset="0"/>
                          <a:ea typeface="Open Sans" panose="020B0606030504020204" pitchFamily="34" charset="0"/>
                          <a:cs typeface="Open Sans" panose="020B0606030504020204" pitchFamily="34" charset="0"/>
                        </a:rPr>
                        <a:t>± 1 psig</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354" rtl="0" eaLnBrk="1" fontAlgn="ctr" latinLnBrk="0" hangingPunct="1"/>
                      <a:r>
                        <a:rPr lang="en-US" sz="1100" b="1" u="none" strike="noStrike" kern="1200">
                          <a:solidFill>
                            <a:schemeClr val="dk1"/>
                          </a:solidFill>
                          <a:effectLst/>
                          <a:latin typeface="Open Sans" panose="020B0606030504020204" pitchFamily="34" charset="0"/>
                          <a:ea typeface="Open Sans" panose="020B0606030504020204" pitchFamily="34" charset="0"/>
                          <a:cs typeface="Open Sans" panose="020B0606030504020204" pitchFamily="34" charset="0"/>
                        </a:rPr>
                        <a:t>0.5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marL="0" algn="ctr" defTabSz="914354" rtl="0" eaLnBrk="1" fontAlgn="ctr" latinLnBrk="0" hangingPunct="1"/>
                      <a:r>
                        <a:rPr lang="en-US" sz="1100" b="1" u="none" strike="noStrike" kern="1200">
                          <a:solidFill>
                            <a:schemeClr val="dk1"/>
                          </a:solidFill>
                          <a:effectLst/>
                          <a:latin typeface="Open Sans" panose="020B0606030504020204" pitchFamily="34" charset="0"/>
                          <a:ea typeface="Open Sans" panose="020B0606030504020204" pitchFamily="34" charset="0"/>
                          <a:cs typeface="Open Sans" panose="020B0606030504020204" pitchFamily="34" charset="0"/>
                        </a:rPr>
                        <a:t>Y</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27781679"/>
                  </a:ext>
                </a:extLst>
              </a:tr>
            </a:tbl>
          </a:graphicData>
        </a:graphic>
      </p:graphicFrame>
    </p:spTree>
    <p:extLst>
      <p:ext uri="{BB962C8B-B14F-4D97-AF65-F5344CB8AC3E}">
        <p14:creationId xmlns:p14="http://schemas.microsoft.com/office/powerpoint/2010/main" val="14590268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E05F72-7995-4DF6-A109-353B027D56CC}"/>
              </a:ext>
            </a:extLst>
          </p:cNvPr>
          <p:cNvSpPr>
            <a:spLocks noGrp="1"/>
          </p:cNvSpPr>
          <p:nvPr>
            <p:ph type="title"/>
          </p:nvPr>
        </p:nvSpPr>
        <p:spPr>
          <a:xfrm>
            <a:off x="1355650" y="248533"/>
            <a:ext cx="10499651" cy="774779"/>
          </a:xfrm>
        </p:spPr>
        <p:txBody>
          <a:bodyPr/>
          <a:lstStyle/>
          <a:p>
            <a:r>
              <a:rPr lang="en-US" err="1"/>
              <a:t>Deflategate</a:t>
            </a:r>
            <a:r>
              <a:rPr lang="en-US"/>
              <a:t> Measurement – What happens when your TUR is too low</a:t>
            </a:r>
          </a:p>
        </p:txBody>
      </p:sp>
      <p:sp>
        <p:nvSpPr>
          <p:cNvPr id="3" name="Slide Number Placeholder 2">
            <a:extLst>
              <a:ext uri="{FF2B5EF4-FFF2-40B4-BE49-F238E27FC236}">
                <a16:creationId xmlns:a16="http://schemas.microsoft.com/office/drawing/2014/main" id="{D4030277-788B-49EF-AAAB-78FE96F64650}"/>
              </a:ext>
            </a:extLst>
          </p:cNvPr>
          <p:cNvSpPr>
            <a:spLocks noGrp="1"/>
          </p:cNvSpPr>
          <p:nvPr>
            <p:ph type="sldNum" sz="quarter" idx="4"/>
          </p:nvPr>
        </p:nvSpPr>
        <p:spPr/>
        <p:txBody>
          <a:bodyPr/>
          <a:lstStyle/>
          <a:p>
            <a:fld id="{4FAB73BC-B049-4115-A692-8D63A059BFB8}" type="slidenum">
              <a:rPr lang="en-US" smtClean="0"/>
              <a:pPr/>
              <a:t>22</a:t>
            </a:fld>
            <a:endParaRPr lang="en-US"/>
          </a:p>
        </p:txBody>
      </p:sp>
      <p:pic>
        <p:nvPicPr>
          <p:cNvPr id="5" name="Graphic 4">
            <a:extLst>
              <a:ext uri="{FF2B5EF4-FFF2-40B4-BE49-F238E27FC236}">
                <a16:creationId xmlns:a16="http://schemas.microsoft.com/office/drawing/2014/main" id="{1789A472-8614-4D4C-8CF2-32DE7A21CDD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614913" y="1514809"/>
            <a:ext cx="6962174" cy="3481087"/>
          </a:xfrm>
          <a:prstGeom prst="rect">
            <a:avLst/>
          </a:prstGeom>
        </p:spPr>
      </p:pic>
      <p:sp>
        <p:nvSpPr>
          <p:cNvPr id="6" name="TextBox 5">
            <a:extLst>
              <a:ext uri="{FF2B5EF4-FFF2-40B4-BE49-F238E27FC236}">
                <a16:creationId xmlns:a16="http://schemas.microsoft.com/office/drawing/2014/main" id="{A3F48F01-C7E2-4244-A64D-9C93447B316C}"/>
              </a:ext>
            </a:extLst>
          </p:cNvPr>
          <p:cNvSpPr txBox="1"/>
          <p:nvPr/>
        </p:nvSpPr>
        <p:spPr>
          <a:xfrm>
            <a:off x="2218945" y="5487393"/>
            <a:ext cx="7754110" cy="369332"/>
          </a:xfrm>
          <a:prstGeom prst="rect">
            <a:avLst/>
          </a:prstGeom>
          <a:noFill/>
        </p:spPr>
        <p:txBody>
          <a:bodyPr wrap="none" rtlCol="0">
            <a:spAutoFit/>
          </a:bodyPr>
          <a:lstStyle/>
          <a:p>
            <a:r>
              <a:rPr lang="en-US">
                <a:latin typeface="Open Sans" panose="020B0606030504020204" pitchFamily="34" charset="0"/>
                <a:ea typeface="Open Sans" panose="020B0606030504020204" pitchFamily="34" charset="0"/>
                <a:cs typeface="Open Sans" panose="020B0606030504020204" pitchFamily="34" charset="0"/>
              </a:rPr>
              <a:t>With a measured value of 13 </a:t>
            </a:r>
            <a:r>
              <a:rPr lang="en-US" err="1">
                <a:latin typeface="Open Sans" panose="020B0606030504020204" pitchFamily="34" charset="0"/>
                <a:ea typeface="Open Sans" panose="020B0606030504020204" pitchFamily="34" charset="0"/>
                <a:cs typeface="Open Sans" panose="020B0606030504020204" pitchFamily="34" charset="0"/>
              </a:rPr>
              <a:t>psig</a:t>
            </a:r>
            <a:r>
              <a:rPr lang="en-US">
                <a:latin typeface="Open Sans" panose="020B0606030504020204" pitchFamily="34" charset="0"/>
                <a:ea typeface="Open Sans" panose="020B0606030504020204" pitchFamily="34" charset="0"/>
                <a:cs typeface="Open Sans" panose="020B0606030504020204" pitchFamily="34" charset="0"/>
              </a:rPr>
              <a:t>, </a:t>
            </a:r>
            <a:r>
              <a:rPr lang="en-US" b="1">
                <a:latin typeface="Open Sans" panose="020B0606030504020204" pitchFamily="34" charset="0"/>
                <a:ea typeface="Open Sans" panose="020B0606030504020204" pitchFamily="34" charset="0"/>
                <a:cs typeface="Open Sans" panose="020B0606030504020204" pitchFamily="34" charset="0"/>
              </a:rPr>
              <a:t>~32% probability of a false accept!</a:t>
            </a:r>
          </a:p>
        </p:txBody>
      </p:sp>
      <p:sp>
        <p:nvSpPr>
          <p:cNvPr id="7" name="TextBox 6">
            <a:extLst>
              <a:ext uri="{FF2B5EF4-FFF2-40B4-BE49-F238E27FC236}">
                <a16:creationId xmlns:a16="http://schemas.microsoft.com/office/drawing/2014/main" id="{76B4F4D5-41F7-4DAD-B1FC-85507E300881}"/>
              </a:ext>
            </a:extLst>
          </p:cNvPr>
          <p:cNvSpPr txBox="1"/>
          <p:nvPr/>
        </p:nvSpPr>
        <p:spPr>
          <a:xfrm>
            <a:off x="36360" y="6478662"/>
            <a:ext cx="7149714" cy="261610"/>
          </a:xfrm>
          <a:prstGeom prst="rect">
            <a:avLst/>
          </a:prstGeom>
          <a:noFill/>
        </p:spPr>
        <p:txBody>
          <a:bodyPr wrap="none" rtlCol="0">
            <a:spAutoFit/>
          </a:bodyPr>
          <a:lstStyle/>
          <a:p>
            <a:r>
              <a:rPr lang="en-US" sz="1100">
                <a:latin typeface="Open Sans" panose="020B0606030504020204" pitchFamily="34" charset="0"/>
                <a:ea typeface="Open Sans" panose="020B0606030504020204" pitchFamily="34" charset="0"/>
                <a:cs typeface="Open Sans" panose="020B0606030504020204" pitchFamily="34" charset="0"/>
              </a:rPr>
              <a:t>Another questionable football measurement: what’s the uncertainty/risk when they “bring out the chains”?</a:t>
            </a:r>
            <a:endParaRPr lang="en-US" sz="1100" b="1">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3821273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2A0162-513A-4E32-A987-2D6F9A8E19CB}"/>
              </a:ext>
            </a:extLst>
          </p:cNvPr>
          <p:cNvSpPr>
            <a:spLocks noGrp="1"/>
          </p:cNvSpPr>
          <p:nvPr>
            <p:ph type="title"/>
          </p:nvPr>
        </p:nvSpPr>
        <p:spPr/>
        <p:txBody>
          <a:bodyPr/>
          <a:lstStyle/>
          <a:p>
            <a:r>
              <a:rPr lang="en-US"/>
              <a:t>What is this TUR thing, anyway?</a:t>
            </a:r>
          </a:p>
        </p:txBody>
      </p:sp>
      <p:sp>
        <p:nvSpPr>
          <p:cNvPr id="3" name="Slide Number Placeholder 2">
            <a:extLst>
              <a:ext uri="{FF2B5EF4-FFF2-40B4-BE49-F238E27FC236}">
                <a16:creationId xmlns:a16="http://schemas.microsoft.com/office/drawing/2014/main" id="{3981074A-B303-40A9-803D-F06AC1D055C1}"/>
              </a:ext>
            </a:extLst>
          </p:cNvPr>
          <p:cNvSpPr>
            <a:spLocks noGrp="1"/>
          </p:cNvSpPr>
          <p:nvPr>
            <p:ph type="sldNum" sz="quarter" idx="10"/>
          </p:nvPr>
        </p:nvSpPr>
        <p:spPr/>
        <p:txBody>
          <a:bodyPr/>
          <a:lstStyle/>
          <a:p>
            <a:fld id="{4FAB73BC-B049-4115-A692-8D63A059BFB8}" type="slidenum">
              <a:rPr lang="en-US" smtClean="0"/>
              <a:pPr/>
              <a:t>23</a:t>
            </a:fld>
            <a:endParaRPr lang="en-US"/>
          </a:p>
        </p:txBody>
      </p:sp>
      <p:sp>
        <p:nvSpPr>
          <p:cNvPr id="4" name="Content Placeholder 3">
            <a:extLst>
              <a:ext uri="{FF2B5EF4-FFF2-40B4-BE49-F238E27FC236}">
                <a16:creationId xmlns:a16="http://schemas.microsoft.com/office/drawing/2014/main" id="{EE447C3D-D9B8-4384-A6E3-BEEE72DFB433}"/>
              </a:ext>
            </a:extLst>
          </p:cNvPr>
          <p:cNvSpPr>
            <a:spLocks noGrp="1"/>
          </p:cNvSpPr>
          <p:nvPr>
            <p:ph sz="quarter" idx="11"/>
          </p:nvPr>
        </p:nvSpPr>
        <p:spPr/>
        <p:txBody>
          <a:bodyPr/>
          <a:lstStyle/>
          <a:p>
            <a:r>
              <a:rPr lang="en-US"/>
              <a:t>The remainder of this class:</a:t>
            </a:r>
          </a:p>
          <a:p>
            <a:pPr marL="342900" indent="-342900">
              <a:buFont typeface="Arial" panose="020B0604020202020204" pitchFamily="34" charset="0"/>
              <a:buChar char="•"/>
            </a:pPr>
            <a:r>
              <a:rPr lang="en-US"/>
              <a:t>What’s so special about TUR &gt; 4:1?</a:t>
            </a:r>
          </a:p>
          <a:p>
            <a:pPr marL="342900" indent="-342900">
              <a:buFont typeface="Arial" panose="020B0604020202020204" pitchFamily="34" charset="0"/>
              <a:buChar char="•"/>
            </a:pPr>
            <a:r>
              <a:rPr lang="en-US"/>
              <a:t>How do we calculate actual risk probabilities?</a:t>
            </a:r>
          </a:p>
          <a:p>
            <a:pPr marL="342900" indent="-342900">
              <a:buFont typeface="Arial" panose="020B0604020202020204" pitchFamily="34" charset="0"/>
              <a:buChar char="•"/>
            </a:pPr>
            <a:r>
              <a:rPr lang="en-US"/>
              <a:t>What if I’m very risk averse? Or very risk tolerant?</a:t>
            </a:r>
          </a:p>
          <a:p>
            <a:pPr marL="342900" indent="-342900">
              <a:buFont typeface="Arial" panose="020B0604020202020204" pitchFamily="34" charset="0"/>
              <a:buChar char="•"/>
            </a:pPr>
            <a:r>
              <a:rPr lang="en-US"/>
              <a:t>What if my manufacturing process is very tightly controlled? Or is very out of control? Or I have no idea what it is?</a:t>
            </a:r>
          </a:p>
          <a:p>
            <a:pPr marL="342900" indent="-342900">
              <a:buFont typeface="Arial" panose="020B0604020202020204" pitchFamily="34" charset="0"/>
              <a:buChar char="•"/>
            </a:pPr>
            <a:r>
              <a:rPr lang="en-US"/>
              <a:t>What about one-sided limits where TUR is not defined?</a:t>
            </a:r>
          </a:p>
          <a:p>
            <a:endParaRPr lang="en-US"/>
          </a:p>
          <a:p>
            <a:endParaRPr lang="en-US"/>
          </a:p>
        </p:txBody>
      </p:sp>
      <p:pic>
        <p:nvPicPr>
          <p:cNvPr id="5" name="Graphic 4">
            <a:extLst>
              <a:ext uri="{FF2B5EF4-FFF2-40B4-BE49-F238E27FC236}">
                <a16:creationId xmlns:a16="http://schemas.microsoft.com/office/drawing/2014/main" id="{7B79D966-4534-4E1F-BC5E-B62FCB13CF4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442178" y="4418227"/>
            <a:ext cx="4398539" cy="2199270"/>
          </a:xfrm>
          <a:prstGeom prst="rect">
            <a:avLst/>
          </a:prstGeom>
        </p:spPr>
      </p:pic>
    </p:spTree>
    <p:extLst>
      <p:ext uri="{BB962C8B-B14F-4D97-AF65-F5344CB8AC3E}">
        <p14:creationId xmlns:p14="http://schemas.microsoft.com/office/powerpoint/2010/main" val="3212601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701937-75D8-4645-BA0B-AB5EACF6FDB9}"/>
              </a:ext>
            </a:extLst>
          </p:cNvPr>
          <p:cNvSpPr>
            <a:spLocks noGrp="1"/>
          </p:cNvSpPr>
          <p:nvPr>
            <p:ph type="title"/>
          </p:nvPr>
        </p:nvSpPr>
        <p:spPr/>
        <p:txBody>
          <a:bodyPr/>
          <a:lstStyle/>
          <a:p>
            <a:r>
              <a:rPr lang="en-US"/>
              <a:t>Requirements and Policy</a:t>
            </a:r>
          </a:p>
        </p:txBody>
      </p:sp>
      <p:sp>
        <p:nvSpPr>
          <p:cNvPr id="3" name="Slide Number Placeholder 2">
            <a:extLst>
              <a:ext uri="{FF2B5EF4-FFF2-40B4-BE49-F238E27FC236}">
                <a16:creationId xmlns:a16="http://schemas.microsoft.com/office/drawing/2014/main" id="{A347D4C5-660C-41ED-9842-DCD12D954475}"/>
              </a:ext>
            </a:extLst>
          </p:cNvPr>
          <p:cNvSpPr>
            <a:spLocks noGrp="1"/>
          </p:cNvSpPr>
          <p:nvPr>
            <p:ph type="sldNum" sz="quarter" idx="10"/>
          </p:nvPr>
        </p:nvSpPr>
        <p:spPr/>
        <p:txBody>
          <a:bodyPr/>
          <a:lstStyle/>
          <a:p>
            <a:fld id="{4FAB73BC-B049-4115-A692-8D63A059BFB8}" type="slidenum">
              <a:rPr lang="en-US" smtClean="0"/>
              <a:pPr/>
              <a:t>24</a:t>
            </a:fld>
            <a:endParaRPr lang="en-US"/>
          </a:p>
        </p:txBody>
      </p:sp>
      <p:sp>
        <p:nvSpPr>
          <p:cNvPr id="4" name="Content Placeholder 3">
            <a:extLst>
              <a:ext uri="{FF2B5EF4-FFF2-40B4-BE49-F238E27FC236}">
                <a16:creationId xmlns:a16="http://schemas.microsoft.com/office/drawing/2014/main" id="{6C1EA524-FD09-42FC-8BDC-714853347042}"/>
              </a:ext>
            </a:extLst>
          </p:cNvPr>
          <p:cNvSpPr>
            <a:spLocks noGrp="1"/>
          </p:cNvSpPr>
          <p:nvPr>
            <p:ph sz="quarter" idx="11"/>
          </p:nvPr>
        </p:nvSpPr>
        <p:spPr>
          <a:xfrm>
            <a:off x="647700" y="1409699"/>
            <a:ext cx="11049000" cy="5061687"/>
          </a:xfrm>
        </p:spPr>
        <p:txBody>
          <a:bodyPr>
            <a:normAutofit lnSpcReduction="10000"/>
          </a:bodyPr>
          <a:lstStyle/>
          <a:p>
            <a:r>
              <a:rPr lang="en-US" b="1" dirty="0"/>
              <a:t>ISO17025 7.8.6.1 </a:t>
            </a:r>
            <a:r>
              <a:rPr lang="en-US" dirty="0"/>
              <a:t>– When a statement of conformity to a specification is provided, the laboratory shall document the decision rule employed, taking into account the level of risk (such as false accept and false reject).</a:t>
            </a:r>
          </a:p>
          <a:p>
            <a:r>
              <a:rPr lang="en-US" b="1" dirty="0"/>
              <a:t>ANSI/NCSL Z540.3 </a:t>
            </a:r>
            <a:r>
              <a:rPr lang="en-US" dirty="0"/>
              <a:t>– the probability that incorrect acceptance decisions will result from calibration tests shall not exceed 2%. Where it is not practicable to estimate this probability, the TUR shall be equal to or greater than 4:1.</a:t>
            </a:r>
          </a:p>
          <a:p>
            <a:endParaRPr lang="en-US" dirty="0"/>
          </a:p>
          <a:p>
            <a:r>
              <a:rPr lang="en-US" b="1" dirty="0"/>
              <a:t>D&amp;P Manual, 13.2 </a:t>
            </a:r>
            <a:r>
              <a:rPr lang="en-US" dirty="0"/>
              <a:t>–</a:t>
            </a:r>
            <a:r>
              <a:rPr lang="en-US" b="1" dirty="0"/>
              <a:t> </a:t>
            </a:r>
            <a:r>
              <a:rPr lang="en-US" dirty="0"/>
              <a:t>ensure that the collective uncertainty of the measurement process (at a 95% level of confidence) shall not exceed 25% of the acceptable tolerance (e.g. manufacturer’s specification) for each characteristic of the M&amp;TE being certified, unless an appropriate guard banding technique is used. </a:t>
            </a:r>
          </a:p>
          <a:p>
            <a:r>
              <a:rPr lang="en-US" b="1" dirty="0"/>
              <a:t>R028, FR79985 - </a:t>
            </a:r>
            <a:r>
              <a:rPr lang="en-US" dirty="0"/>
              <a:t>The measurement uncertainty (at a coverage probability of 95%) is at least four times lower than the M&amp;TE being calibrated, OR a guardbanding method is used to reduce the global false accept rate to below 1% (see Appendix H)</a:t>
            </a:r>
          </a:p>
          <a:p>
            <a:r>
              <a:rPr lang="en-US" b="1" dirty="0"/>
              <a:t>General Specification 9900000 </a:t>
            </a:r>
            <a:r>
              <a:rPr lang="en-US" dirty="0"/>
              <a:t>– When test accuracy ratios (TAR) of 4:1 or greater are maintained, the resulting values can be directly compared to the specified limits.</a:t>
            </a:r>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3116103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5563F1-7CDD-4A9B-9A60-D5C61C87D7D1}"/>
              </a:ext>
            </a:extLst>
          </p:cNvPr>
          <p:cNvSpPr>
            <a:spLocks noGrp="1"/>
          </p:cNvSpPr>
          <p:nvPr>
            <p:ph type="title"/>
          </p:nvPr>
        </p:nvSpPr>
        <p:spPr/>
        <p:txBody>
          <a:bodyPr/>
          <a:lstStyle/>
          <a:p>
            <a:r>
              <a:rPr lang="en-US" dirty="0">
                <a:solidFill>
                  <a:schemeClr val="accent5"/>
                </a:solidFill>
                <a:ea typeface="Open Sans bold"/>
                <a:cs typeface="Open Sans bold"/>
              </a:rPr>
              <a:t>Question</a:t>
            </a:r>
            <a:endParaRPr lang="en-US" dirty="0">
              <a:solidFill>
                <a:schemeClr val="accent5"/>
              </a:solidFill>
            </a:endParaRPr>
          </a:p>
        </p:txBody>
      </p:sp>
      <p:sp>
        <p:nvSpPr>
          <p:cNvPr id="3" name="Slide Number Placeholder 2">
            <a:extLst>
              <a:ext uri="{FF2B5EF4-FFF2-40B4-BE49-F238E27FC236}">
                <a16:creationId xmlns:a16="http://schemas.microsoft.com/office/drawing/2014/main" id="{7B4FB9CA-913F-40D1-9A74-EC14A10AB5A8}"/>
              </a:ext>
            </a:extLst>
          </p:cNvPr>
          <p:cNvSpPr>
            <a:spLocks noGrp="1"/>
          </p:cNvSpPr>
          <p:nvPr>
            <p:ph type="sldNum" sz="quarter" idx="10"/>
          </p:nvPr>
        </p:nvSpPr>
        <p:spPr/>
        <p:txBody>
          <a:bodyPr/>
          <a:lstStyle/>
          <a:p>
            <a:fld id="{4FAB73BC-B049-4115-A692-8D63A059BFB8}" type="slidenum">
              <a:rPr lang="en-US" smtClean="0"/>
              <a:pPr/>
              <a:t>25</a:t>
            </a:fld>
            <a:endParaRPr lang="en-US"/>
          </a:p>
        </p:txBody>
      </p:sp>
      <p:sp>
        <p:nvSpPr>
          <p:cNvPr id="4" name="Content Placeholder 3">
            <a:extLst>
              <a:ext uri="{FF2B5EF4-FFF2-40B4-BE49-F238E27FC236}">
                <a16:creationId xmlns:a16="http://schemas.microsoft.com/office/drawing/2014/main" id="{3944CBFB-9F8F-44C6-A545-3E40DCB82BC2}"/>
              </a:ext>
            </a:extLst>
          </p:cNvPr>
          <p:cNvSpPr>
            <a:spLocks noGrp="1"/>
          </p:cNvSpPr>
          <p:nvPr>
            <p:ph sz="quarter" idx="11"/>
          </p:nvPr>
        </p:nvSpPr>
        <p:spPr/>
        <p:txBody>
          <a:bodyPr vert="horz" lIns="0" tIns="45720" rIns="0" bIns="45720" rtlCol="0" anchor="t">
            <a:normAutofit/>
          </a:bodyPr>
          <a:lstStyle/>
          <a:p>
            <a:r>
              <a:rPr lang="en-US">
                <a:latin typeface="Open Sans"/>
                <a:ea typeface="Open Sans"/>
                <a:cs typeface="Open Sans"/>
              </a:rPr>
              <a:t>M.C.</a:t>
            </a:r>
          </a:p>
          <a:p>
            <a:r>
              <a:rPr lang="en-US">
                <a:latin typeface="Open Sans"/>
                <a:ea typeface="Open Sans"/>
                <a:cs typeface="Open Sans"/>
              </a:rPr>
              <a:t>How is the TUR defined?</a:t>
            </a:r>
          </a:p>
          <a:p>
            <a:pPr marL="457200" indent="-457200">
              <a:buFont typeface="+mj-lt"/>
              <a:buAutoNum type="alphaUcPeriod"/>
            </a:pPr>
            <a:r>
              <a:rPr lang="en-US">
                <a:latin typeface="Open Sans"/>
                <a:ea typeface="Open Sans"/>
                <a:cs typeface="Open Sans"/>
              </a:rPr>
              <a:t>(± Mean)/(± Measurement Uncertainty)</a:t>
            </a:r>
          </a:p>
          <a:p>
            <a:pPr marL="457200" indent="-457200">
              <a:buFont typeface="+mj-lt"/>
              <a:buAutoNum type="alphaUcPeriod"/>
            </a:pPr>
            <a:r>
              <a:rPr lang="en-US">
                <a:latin typeface="Open Sans"/>
                <a:ea typeface="Open Sans"/>
                <a:cs typeface="Open Sans"/>
              </a:rPr>
              <a:t>(± Measurement Uncertainty)/(± Tolerance Limits)</a:t>
            </a:r>
          </a:p>
          <a:p>
            <a:pPr marL="457200" indent="-457200">
              <a:buFont typeface="+mj-lt"/>
              <a:buAutoNum type="alphaUcPeriod"/>
            </a:pPr>
            <a:r>
              <a:rPr lang="en-US">
                <a:latin typeface="Open Sans"/>
                <a:ea typeface="Open Sans"/>
                <a:cs typeface="Open Sans"/>
              </a:rPr>
              <a:t>(± Tolerance Limits)/(± Guardband)</a:t>
            </a:r>
            <a:endParaRPr lang="en-US"/>
          </a:p>
          <a:p>
            <a:pPr marL="457200" indent="-457200">
              <a:buFont typeface="+mj-lt"/>
              <a:buAutoNum type="alphaUcPeriod"/>
            </a:pPr>
            <a:r>
              <a:rPr lang="en-US">
                <a:latin typeface="Open Sans"/>
                <a:ea typeface="Open Sans"/>
                <a:cs typeface="Open Sans"/>
              </a:rPr>
              <a:t>(± Tolerance Limits)/(± Measurement Uncertainty)</a:t>
            </a:r>
            <a:endParaRPr lang="en-US"/>
          </a:p>
        </p:txBody>
      </p:sp>
    </p:spTree>
    <p:extLst>
      <p:ext uri="{BB962C8B-B14F-4D97-AF65-F5344CB8AC3E}">
        <p14:creationId xmlns:p14="http://schemas.microsoft.com/office/powerpoint/2010/main" val="37419165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4047F-E4B7-4F89-BA0E-16FB3B1B3811}"/>
              </a:ext>
            </a:extLst>
          </p:cNvPr>
          <p:cNvSpPr>
            <a:spLocks noGrp="1"/>
          </p:cNvSpPr>
          <p:nvPr>
            <p:ph type="ctrTitle"/>
          </p:nvPr>
        </p:nvSpPr>
        <p:spPr>
          <a:xfrm>
            <a:off x="931985" y="2919047"/>
            <a:ext cx="5511345" cy="1767254"/>
          </a:xfrm>
        </p:spPr>
        <p:txBody>
          <a:bodyPr/>
          <a:lstStyle/>
          <a:p>
            <a:r>
              <a:rPr lang="en-US"/>
              <a:t>Section 2</a:t>
            </a:r>
            <a:br>
              <a:rPr lang="en-US"/>
            </a:br>
            <a:r>
              <a:rPr lang="en-US"/>
              <a:t>Specific and Global Risk </a:t>
            </a:r>
          </a:p>
        </p:txBody>
      </p:sp>
      <p:sp>
        <p:nvSpPr>
          <p:cNvPr id="3" name="Rectangle 2">
            <a:extLst>
              <a:ext uri="{FF2B5EF4-FFF2-40B4-BE49-F238E27FC236}">
                <a16:creationId xmlns:a16="http://schemas.microsoft.com/office/drawing/2014/main" id="{559590C2-8F3B-427D-AAB6-903C3E817E9B}"/>
              </a:ext>
            </a:extLst>
          </p:cNvPr>
          <p:cNvSpPr/>
          <p:nvPr/>
        </p:nvSpPr>
        <p:spPr>
          <a:xfrm>
            <a:off x="1678739" y="5657924"/>
            <a:ext cx="3203121" cy="369332"/>
          </a:xfrm>
          <a:prstGeom prst="rect">
            <a:avLst/>
          </a:prstGeom>
        </p:spPr>
        <p:txBody>
          <a:bodyPr wrap="none">
            <a:spAutoFit/>
          </a:bodyPr>
          <a:lstStyle/>
          <a:p>
            <a:r>
              <a:rPr lang="en-US">
                <a:solidFill>
                  <a:schemeClr val="bg1"/>
                </a:solidFill>
                <a:latin typeface="Open Sans" panose="020B0606030504020204" pitchFamily="34" charset="0"/>
                <a:ea typeface="Open Sans" panose="020B0606030504020204" pitchFamily="34" charset="0"/>
                <a:cs typeface="Open Sans" panose="020B0606030504020204" pitchFamily="34" charset="0"/>
              </a:rPr>
              <a:t>Calculating risk probabilities</a:t>
            </a:r>
          </a:p>
        </p:txBody>
      </p:sp>
    </p:spTree>
    <p:extLst>
      <p:ext uri="{BB962C8B-B14F-4D97-AF65-F5344CB8AC3E}">
        <p14:creationId xmlns:p14="http://schemas.microsoft.com/office/powerpoint/2010/main" val="3339985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97FC85E-394E-4B82-B864-26C0D45FAC49}"/>
              </a:ext>
            </a:extLst>
          </p:cNvPr>
          <p:cNvSpPr>
            <a:spLocks noGrp="1"/>
          </p:cNvSpPr>
          <p:nvPr>
            <p:ph type="title"/>
          </p:nvPr>
        </p:nvSpPr>
        <p:spPr/>
        <p:txBody>
          <a:bodyPr/>
          <a:lstStyle/>
          <a:p>
            <a:r>
              <a:rPr lang="en-US"/>
              <a:t>Section 2– Specific and Global Risk </a:t>
            </a:r>
          </a:p>
        </p:txBody>
      </p:sp>
      <p:sp>
        <p:nvSpPr>
          <p:cNvPr id="4" name="Content Placeholder 3">
            <a:extLst>
              <a:ext uri="{FF2B5EF4-FFF2-40B4-BE49-F238E27FC236}">
                <a16:creationId xmlns:a16="http://schemas.microsoft.com/office/drawing/2014/main" id="{5D59E39F-6E0E-4E54-BE75-C28F050D2095}"/>
              </a:ext>
            </a:extLst>
          </p:cNvPr>
          <p:cNvSpPr>
            <a:spLocks noGrp="1"/>
          </p:cNvSpPr>
          <p:nvPr>
            <p:ph sz="quarter" idx="11"/>
          </p:nvPr>
        </p:nvSpPr>
        <p:spPr/>
        <p:txBody>
          <a:bodyPr/>
          <a:lstStyle/>
          <a:p>
            <a:r>
              <a:rPr lang="en-US"/>
              <a:t>Objective</a:t>
            </a:r>
          </a:p>
          <a:p>
            <a:pPr marL="342900" indent="-342900">
              <a:buFont typeface="Arial" panose="020B0604020202020204" pitchFamily="34" charset="0"/>
              <a:buChar char="•"/>
            </a:pPr>
            <a:r>
              <a:rPr lang="en-US"/>
              <a:t>Define and give examples of “specific risk”, “global risk”, and calculate probability of conformance, probability of false accept, and probability of false reject.</a:t>
            </a:r>
          </a:p>
          <a:p>
            <a:endParaRPr lang="en-US"/>
          </a:p>
          <a:p>
            <a:r>
              <a:rPr lang="en-US"/>
              <a:t>Content</a:t>
            </a:r>
          </a:p>
          <a:p>
            <a:pPr marL="342900" indent="-342900">
              <a:buFont typeface="Arial" panose="020B0604020202020204" pitchFamily="34" charset="0"/>
              <a:buChar char="•"/>
            </a:pPr>
            <a:r>
              <a:rPr lang="en-US"/>
              <a:t>Review of measurement uncertainty</a:t>
            </a:r>
          </a:p>
          <a:p>
            <a:pPr marL="342900" indent="-342900">
              <a:buFont typeface="Arial" panose="020B0604020202020204" pitchFamily="34" charset="0"/>
              <a:buChar char="•"/>
            </a:pPr>
            <a:r>
              <a:rPr lang="en-US"/>
              <a:t>Probability of Conformance</a:t>
            </a:r>
          </a:p>
          <a:p>
            <a:pPr marL="342900" indent="-342900">
              <a:buFont typeface="Arial" panose="020B0604020202020204" pitchFamily="34" charset="0"/>
              <a:buChar char="•"/>
            </a:pPr>
            <a:r>
              <a:rPr lang="en-US"/>
              <a:t>Incorrect Decision Making</a:t>
            </a:r>
          </a:p>
          <a:p>
            <a:pPr marL="342900" indent="-342900">
              <a:buFont typeface="Arial" panose="020B0604020202020204" pitchFamily="34" charset="0"/>
              <a:buChar char="•"/>
            </a:pPr>
            <a:r>
              <a:rPr lang="en-US"/>
              <a:t>Specific Risk</a:t>
            </a:r>
          </a:p>
          <a:p>
            <a:pPr marL="342900" indent="-342900">
              <a:buFont typeface="Arial" panose="020B0604020202020204" pitchFamily="34" charset="0"/>
              <a:buChar char="•"/>
            </a:pPr>
            <a:r>
              <a:rPr lang="en-US"/>
              <a:t>Global Risk</a:t>
            </a:r>
          </a:p>
          <a:p>
            <a:pPr marL="342900" indent="-342900">
              <a:buFont typeface="Arial" panose="020B0604020202020204" pitchFamily="34" charset="0"/>
              <a:buChar char="•"/>
            </a:pPr>
            <a:r>
              <a:rPr lang="en-US"/>
              <a:t>Software for Risk Evaluation</a:t>
            </a:r>
          </a:p>
          <a:p>
            <a:endParaRPr lang="en-US"/>
          </a:p>
        </p:txBody>
      </p:sp>
      <p:sp>
        <p:nvSpPr>
          <p:cNvPr id="5" name="Slide Number Placeholder 3">
            <a:extLst>
              <a:ext uri="{FF2B5EF4-FFF2-40B4-BE49-F238E27FC236}">
                <a16:creationId xmlns:a16="http://schemas.microsoft.com/office/drawing/2014/main" id="{AAD0D766-A2BC-4ADF-B905-4979C914C965}"/>
              </a:ext>
            </a:extLst>
          </p:cNvPr>
          <p:cNvSpPr>
            <a:spLocks noGrp="1"/>
          </p:cNvSpPr>
          <p:nvPr>
            <p:ph type="sldNum" sz="quarter" idx="10"/>
          </p:nvPr>
        </p:nvSpPr>
        <p:spPr>
          <a:xfrm>
            <a:off x="11702562" y="6471387"/>
            <a:ext cx="489438" cy="365125"/>
          </a:xfrm>
        </p:spPr>
        <p:txBody>
          <a:bodyPr/>
          <a:lstStyle/>
          <a:p>
            <a:fld id="{F6B149FD-26F7-3645-B4E7-BA8B8CC5EEA8}" type="slidenum">
              <a:rPr lang="en-US" smtClean="0"/>
              <a:pPr/>
              <a:t>27</a:t>
            </a:fld>
            <a:endParaRPr lang="en-US"/>
          </a:p>
        </p:txBody>
      </p:sp>
    </p:spTree>
    <p:extLst>
      <p:ext uri="{BB962C8B-B14F-4D97-AF65-F5344CB8AC3E}">
        <p14:creationId xmlns:p14="http://schemas.microsoft.com/office/powerpoint/2010/main" val="686448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08114E-1733-489F-8941-4C97A176B207}"/>
              </a:ext>
            </a:extLst>
          </p:cNvPr>
          <p:cNvSpPr>
            <a:spLocks noGrp="1"/>
          </p:cNvSpPr>
          <p:nvPr>
            <p:ph type="title"/>
          </p:nvPr>
        </p:nvSpPr>
        <p:spPr/>
        <p:txBody>
          <a:bodyPr/>
          <a:lstStyle/>
          <a:p>
            <a:r>
              <a:rPr lang="en-US">
                <a:ea typeface="+mj-lt"/>
                <a:cs typeface="+mj-lt"/>
              </a:rPr>
              <a:t>Type A and Type B Uncertainty Evaluation</a:t>
            </a:r>
            <a:endParaRPr lang="en-US"/>
          </a:p>
        </p:txBody>
      </p:sp>
      <p:sp>
        <p:nvSpPr>
          <p:cNvPr id="3" name="Slide Number Placeholder 2">
            <a:extLst>
              <a:ext uri="{FF2B5EF4-FFF2-40B4-BE49-F238E27FC236}">
                <a16:creationId xmlns:a16="http://schemas.microsoft.com/office/drawing/2014/main" id="{9976DEB1-7C12-4BA4-8449-1837D0DAE40B}"/>
              </a:ext>
            </a:extLst>
          </p:cNvPr>
          <p:cNvSpPr>
            <a:spLocks noGrp="1"/>
          </p:cNvSpPr>
          <p:nvPr>
            <p:ph type="sldNum" sz="quarter" idx="10"/>
          </p:nvPr>
        </p:nvSpPr>
        <p:spPr/>
        <p:txBody>
          <a:bodyPr/>
          <a:lstStyle/>
          <a:p>
            <a:fld id="{4FAB73BC-B049-4115-A692-8D63A059BFB8}" type="slidenum">
              <a:rPr lang="en-US" smtClean="0"/>
              <a:pPr/>
              <a:t>28</a:t>
            </a:fld>
            <a:endParaRPr lang="en-US"/>
          </a:p>
        </p:txBody>
      </p:sp>
      <p:sp>
        <p:nvSpPr>
          <p:cNvPr id="11" name="Content Placeholder 10">
            <a:extLst>
              <a:ext uri="{FF2B5EF4-FFF2-40B4-BE49-F238E27FC236}">
                <a16:creationId xmlns:a16="http://schemas.microsoft.com/office/drawing/2014/main" id="{CE5788E7-1A01-488B-8FD9-574B70D66BA8}"/>
              </a:ext>
            </a:extLst>
          </p:cNvPr>
          <p:cNvSpPr>
            <a:spLocks noGrp="1"/>
          </p:cNvSpPr>
          <p:nvPr>
            <p:ph sz="quarter" idx="11"/>
          </p:nvPr>
        </p:nvSpPr>
        <p:spPr>
          <a:xfrm>
            <a:off x="647700" y="1409700"/>
            <a:ext cx="4560455" cy="4186766"/>
          </a:xfrm>
        </p:spPr>
        <p:txBody>
          <a:bodyPr vert="horz" lIns="0" tIns="45720" rIns="0" bIns="45720" rtlCol="0" anchor="t">
            <a:normAutofit/>
          </a:bodyPr>
          <a:lstStyle/>
          <a:p>
            <a:r>
              <a:rPr lang="en-US" b="1">
                <a:latin typeface="Open Sans"/>
                <a:ea typeface="Open Sans"/>
                <a:cs typeface="Open Sans"/>
              </a:rPr>
              <a:t>Type A:</a:t>
            </a:r>
            <a:r>
              <a:rPr lang="en-US">
                <a:latin typeface="Open Sans"/>
                <a:ea typeface="Open Sans"/>
                <a:cs typeface="Open Sans"/>
              </a:rPr>
              <a:t> Uncertainty derived from statistical analysis of current test data</a:t>
            </a:r>
            <a:endParaRPr lang="en-US"/>
          </a:p>
          <a:p>
            <a:pPr marL="342900" indent="-342900">
              <a:buFont typeface="Arial,Sans-Serif"/>
              <a:buChar char="•"/>
            </a:pPr>
            <a:r>
              <a:rPr lang="en-US">
                <a:latin typeface="Open Sans"/>
                <a:ea typeface="Open Sans"/>
                <a:cs typeface="Open Sans"/>
              </a:rPr>
              <a:t>Estimate the bell curve using measurements</a:t>
            </a:r>
          </a:p>
          <a:p>
            <a:pPr marL="342900" indent="-342900">
              <a:buFont typeface="Arial,Sans-Serif"/>
              <a:buChar char="•"/>
            </a:pPr>
            <a:r>
              <a:rPr lang="en-US">
                <a:latin typeface="Open Sans"/>
                <a:ea typeface="Open Sans"/>
                <a:cs typeface="Open Sans"/>
              </a:rPr>
              <a:t>Std Dev: </a:t>
            </a:r>
          </a:p>
          <a:p>
            <a:pPr marL="342900" indent="-342900">
              <a:buFont typeface="Arial,Sans-Serif"/>
              <a:buChar char="•"/>
            </a:pPr>
            <a:endParaRPr lang="en-US"/>
          </a:p>
          <a:p>
            <a:pPr marL="342900" indent="-342900">
              <a:buFont typeface="Arial,Sans-Serif"/>
              <a:buChar char="•"/>
            </a:pPr>
            <a:r>
              <a:rPr lang="en-US">
                <a:latin typeface="Open Sans"/>
                <a:ea typeface="Open Sans"/>
                <a:cs typeface="Open Sans"/>
              </a:rPr>
              <a:t>Std Uncertainty:</a:t>
            </a:r>
          </a:p>
          <a:p>
            <a:pPr marL="342900" indent="-342900">
              <a:buFont typeface="Arial,Sans-Serif"/>
              <a:buChar char="•"/>
            </a:pPr>
            <a:endParaRPr lang="en-US"/>
          </a:p>
        </p:txBody>
      </p:sp>
      <p:pic>
        <p:nvPicPr>
          <p:cNvPr id="12" name="Picture 12">
            <a:extLst>
              <a:ext uri="{FF2B5EF4-FFF2-40B4-BE49-F238E27FC236}">
                <a16:creationId xmlns:a16="http://schemas.microsoft.com/office/drawing/2014/main" id="{10ED8243-CE49-4016-961D-4C2CF9E7D610}"/>
              </a:ext>
            </a:extLst>
          </p:cNvPr>
          <p:cNvPicPr>
            <a:picLocks noChangeAspect="1"/>
          </p:cNvPicPr>
          <p:nvPr/>
        </p:nvPicPr>
        <p:blipFill>
          <a:blip r:embed="rId3"/>
          <a:stretch>
            <a:fillRect/>
          </a:stretch>
        </p:blipFill>
        <p:spPr>
          <a:xfrm>
            <a:off x="2224281" y="2815226"/>
            <a:ext cx="959909" cy="376863"/>
          </a:xfrm>
          <a:prstGeom prst="rect">
            <a:avLst/>
          </a:prstGeom>
        </p:spPr>
      </p:pic>
      <p:pic>
        <p:nvPicPr>
          <p:cNvPr id="13" name="Picture 13">
            <a:extLst>
              <a:ext uri="{FF2B5EF4-FFF2-40B4-BE49-F238E27FC236}">
                <a16:creationId xmlns:a16="http://schemas.microsoft.com/office/drawing/2014/main" id="{8703A818-1543-4E92-A7A0-3A1E00FD4275}"/>
              </a:ext>
            </a:extLst>
          </p:cNvPr>
          <p:cNvPicPr>
            <a:picLocks noChangeAspect="1"/>
          </p:cNvPicPr>
          <p:nvPr/>
        </p:nvPicPr>
        <p:blipFill>
          <a:blip r:embed="rId4"/>
          <a:stretch>
            <a:fillRect/>
          </a:stretch>
        </p:blipFill>
        <p:spPr>
          <a:xfrm>
            <a:off x="3084698" y="3554585"/>
            <a:ext cx="1523616" cy="314614"/>
          </a:xfrm>
          <a:prstGeom prst="rect">
            <a:avLst/>
          </a:prstGeom>
        </p:spPr>
      </p:pic>
      <p:sp>
        <p:nvSpPr>
          <p:cNvPr id="15" name="Content Placeholder 10">
            <a:extLst>
              <a:ext uri="{FF2B5EF4-FFF2-40B4-BE49-F238E27FC236}">
                <a16:creationId xmlns:a16="http://schemas.microsoft.com/office/drawing/2014/main" id="{7FA45DBC-B88E-497F-A429-E85E4FC3BD2E}"/>
              </a:ext>
            </a:extLst>
          </p:cNvPr>
          <p:cNvSpPr txBox="1">
            <a:spLocks/>
          </p:cNvSpPr>
          <p:nvPr/>
        </p:nvSpPr>
        <p:spPr>
          <a:xfrm>
            <a:off x="6526645" y="1408161"/>
            <a:ext cx="4560455" cy="4186766"/>
          </a:xfrm>
          <a:prstGeom prst="rect">
            <a:avLst/>
          </a:prstGeom>
        </p:spPr>
        <p:txBody>
          <a:bodyPr vert="horz" lIns="0" tIns="45720" rIns="0" bIns="45720" rtlCol="0" anchor="t">
            <a:normAutofit/>
          </a:bodyPr>
          <a:lstStyle>
            <a:lvl1pPr marL="0" indent="0" algn="l" defTabSz="914400" rtl="0" eaLnBrk="1" latinLnBrk="0" hangingPunct="1">
              <a:lnSpc>
                <a:spcPct val="90000"/>
              </a:lnSpc>
              <a:spcBef>
                <a:spcPts val="1000"/>
              </a:spcBef>
              <a:buClr>
                <a:schemeClr val="accent1"/>
              </a:buClr>
              <a:buFont typeface="Arial" panose="020B0604020202020204" pitchFamily="34" charset="0"/>
              <a:buNone/>
              <a:defRPr sz="20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38404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8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56692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6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74980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4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4pPr>
            <a:lvl5pPr marL="93268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2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latin typeface="Open Sans"/>
                <a:ea typeface="Open Sans"/>
                <a:cs typeface="Open Sans"/>
              </a:rPr>
              <a:t>Type B:</a:t>
            </a:r>
            <a:r>
              <a:rPr lang="en-US" dirty="0">
                <a:latin typeface="Open Sans"/>
                <a:ea typeface="Open Sans"/>
                <a:cs typeface="Open Sans"/>
              </a:rPr>
              <a:t> Uncertainty derived from other sources</a:t>
            </a:r>
            <a:endParaRPr lang="en-US" dirty="0"/>
          </a:p>
          <a:p>
            <a:pPr marL="342900" indent="-342900">
              <a:buFont typeface="Arial,Sans-Serif"/>
              <a:buChar char="•"/>
            </a:pPr>
            <a:r>
              <a:rPr lang="en-US" dirty="0">
                <a:latin typeface="Open Sans"/>
                <a:ea typeface="Open Sans"/>
                <a:cs typeface="Open Sans"/>
              </a:rPr>
              <a:t>Assign a probability distribution and normalize it:</a:t>
            </a:r>
            <a:endParaRPr lang="en-US" dirty="0"/>
          </a:p>
          <a:p>
            <a:pPr marL="726948" lvl="1" indent="-342900">
              <a:buFont typeface="Arial,Sans-Serif"/>
              <a:buChar char="•"/>
            </a:pPr>
            <a:r>
              <a:rPr lang="en-US" dirty="0">
                <a:latin typeface="Open Sans"/>
                <a:ea typeface="Open Sans"/>
                <a:cs typeface="Open Sans"/>
              </a:rPr>
              <a:t>Normal: Given ±U with confidence and/or k value… 𝑢 = 𝑈/𝑘</a:t>
            </a:r>
          </a:p>
          <a:p>
            <a:pPr marL="726948" lvl="1" indent="-342900">
              <a:buFont typeface="Arial,Sans-Serif"/>
              <a:buChar char="•"/>
            </a:pPr>
            <a:r>
              <a:rPr lang="en-US" dirty="0">
                <a:latin typeface="Open Sans"/>
                <a:ea typeface="Open Sans"/>
                <a:cs typeface="Open Sans"/>
              </a:rPr>
              <a:t>Uniform: Given ±U with no other information... 𝑢 = 𝑎/√3</a:t>
            </a:r>
          </a:p>
          <a:p>
            <a:pPr marL="726948" lvl="1" indent="-342900">
              <a:buFont typeface="Arial,Sans-Serif"/>
              <a:buChar char="•"/>
            </a:pPr>
            <a:r>
              <a:rPr lang="en-US" dirty="0">
                <a:latin typeface="Open Sans"/>
                <a:ea typeface="Open Sans"/>
                <a:cs typeface="Open Sans"/>
              </a:rPr>
              <a:t>Triangular: Given ±U, but more likely to be near center… 𝑢 = 𝑎/√6</a:t>
            </a:r>
          </a:p>
          <a:p>
            <a:endParaRPr lang="en-US" dirty="0">
              <a:latin typeface="Open Sans"/>
              <a:ea typeface="Open Sans"/>
              <a:cs typeface="Open Sans"/>
            </a:endParaRPr>
          </a:p>
          <a:p>
            <a:endParaRPr lang="en-US" dirty="0">
              <a:latin typeface="Open Sans"/>
              <a:ea typeface="Open Sans"/>
              <a:cs typeface="Open Sans"/>
            </a:endParaRPr>
          </a:p>
          <a:p>
            <a:endParaRPr lang="en-US" dirty="0">
              <a:latin typeface="Open Sans"/>
              <a:ea typeface="Open Sans"/>
              <a:cs typeface="Open Sans"/>
            </a:endParaRPr>
          </a:p>
          <a:p>
            <a:endParaRPr lang="en-US" dirty="0">
              <a:latin typeface="Open Sans"/>
              <a:ea typeface="Open Sans"/>
              <a:cs typeface="Open Sans"/>
            </a:endParaRPr>
          </a:p>
          <a:p>
            <a:pPr>
              <a:buFont typeface="Arial"/>
              <a:buChar char="•"/>
            </a:pPr>
            <a:endParaRPr lang="en-US" dirty="0"/>
          </a:p>
          <a:p>
            <a:pPr marL="342900" indent="-342900">
              <a:buFont typeface="Arial,Sans-Serif"/>
              <a:buChar char="•"/>
            </a:pPr>
            <a:endParaRPr lang="en-US" dirty="0"/>
          </a:p>
          <a:p>
            <a:pPr marL="342900" indent="-342900">
              <a:buFont typeface="Arial,Sans-Serif"/>
              <a:buChar char="•"/>
            </a:pPr>
            <a:endParaRPr lang="en-US" dirty="0"/>
          </a:p>
        </p:txBody>
      </p:sp>
      <p:sp>
        <p:nvSpPr>
          <p:cNvPr id="17" name="TextBox 16">
            <a:extLst>
              <a:ext uri="{FF2B5EF4-FFF2-40B4-BE49-F238E27FC236}">
                <a16:creationId xmlns:a16="http://schemas.microsoft.com/office/drawing/2014/main" id="{763E7ED8-DE95-4908-B212-77E8DFCC07CD}"/>
              </a:ext>
            </a:extLst>
          </p:cNvPr>
          <p:cNvSpPr txBox="1"/>
          <p:nvPr/>
        </p:nvSpPr>
        <p:spPr>
          <a:xfrm>
            <a:off x="815740" y="5448300"/>
            <a:ext cx="1047095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latin typeface="Open Sans"/>
                <a:ea typeface="Open Sans"/>
                <a:cs typeface="Open Sans"/>
              </a:rPr>
              <a:t>A full uncertainty evaluation for direct measurements requires both Type A and Type B:</a:t>
            </a:r>
          </a:p>
        </p:txBody>
      </p:sp>
      <p:pic>
        <p:nvPicPr>
          <p:cNvPr id="18" name="Picture 18">
            <a:extLst>
              <a:ext uri="{FF2B5EF4-FFF2-40B4-BE49-F238E27FC236}">
                <a16:creationId xmlns:a16="http://schemas.microsoft.com/office/drawing/2014/main" id="{7C82560A-75C1-4BFC-AF39-65AAC6EBA3FD}"/>
              </a:ext>
            </a:extLst>
          </p:cNvPr>
          <p:cNvPicPr>
            <a:picLocks noChangeAspect="1"/>
          </p:cNvPicPr>
          <p:nvPr/>
        </p:nvPicPr>
        <p:blipFill>
          <a:blip r:embed="rId5"/>
          <a:stretch>
            <a:fillRect/>
          </a:stretch>
        </p:blipFill>
        <p:spPr>
          <a:xfrm>
            <a:off x="3017074" y="5880101"/>
            <a:ext cx="5275503" cy="578811"/>
          </a:xfrm>
          <a:prstGeom prst="rect">
            <a:avLst/>
          </a:prstGeom>
        </p:spPr>
      </p:pic>
    </p:spTree>
    <p:extLst>
      <p:ext uri="{BB962C8B-B14F-4D97-AF65-F5344CB8AC3E}">
        <p14:creationId xmlns:p14="http://schemas.microsoft.com/office/powerpoint/2010/main" val="2634872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A75340-FE12-449D-B469-26B871712582}"/>
              </a:ext>
            </a:extLst>
          </p:cNvPr>
          <p:cNvSpPr>
            <a:spLocks noGrp="1"/>
          </p:cNvSpPr>
          <p:nvPr>
            <p:ph type="title"/>
          </p:nvPr>
        </p:nvSpPr>
        <p:spPr/>
        <p:txBody>
          <a:bodyPr/>
          <a:lstStyle/>
          <a:p>
            <a:r>
              <a:rPr lang="en-US" dirty="0">
                <a:solidFill>
                  <a:schemeClr val="accent5"/>
                </a:solidFill>
                <a:ea typeface="Open Sans bold"/>
                <a:cs typeface="Open Sans bold"/>
              </a:rPr>
              <a:t>Question </a:t>
            </a:r>
            <a:endParaRPr lang="en-US" dirty="0">
              <a:solidFill>
                <a:schemeClr val="accent5"/>
              </a:solidFill>
            </a:endParaRPr>
          </a:p>
        </p:txBody>
      </p:sp>
      <p:sp>
        <p:nvSpPr>
          <p:cNvPr id="3" name="Slide Number Placeholder 2">
            <a:extLst>
              <a:ext uri="{FF2B5EF4-FFF2-40B4-BE49-F238E27FC236}">
                <a16:creationId xmlns:a16="http://schemas.microsoft.com/office/drawing/2014/main" id="{44CC0EDB-BA2F-4EE7-9E05-6D8228100845}"/>
              </a:ext>
            </a:extLst>
          </p:cNvPr>
          <p:cNvSpPr>
            <a:spLocks noGrp="1"/>
          </p:cNvSpPr>
          <p:nvPr>
            <p:ph type="sldNum" sz="quarter" idx="10"/>
          </p:nvPr>
        </p:nvSpPr>
        <p:spPr/>
        <p:txBody>
          <a:bodyPr/>
          <a:lstStyle/>
          <a:p>
            <a:fld id="{4FAB73BC-B049-4115-A692-8D63A059BFB8}" type="slidenum">
              <a:rPr lang="en-US" smtClean="0"/>
              <a:pPr/>
              <a:t>29</a:t>
            </a:fld>
            <a:endParaRPr lang="en-US"/>
          </a:p>
        </p:txBody>
      </p:sp>
      <p:sp>
        <p:nvSpPr>
          <p:cNvPr id="4" name="Content Placeholder 3">
            <a:extLst>
              <a:ext uri="{FF2B5EF4-FFF2-40B4-BE49-F238E27FC236}">
                <a16:creationId xmlns:a16="http://schemas.microsoft.com/office/drawing/2014/main" id="{E7F81D4F-9C42-4CC0-A58B-8C4B74F7459A}"/>
              </a:ext>
            </a:extLst>
          </p:cNvPr>
          <p:cNvSpPr>
            <a:spLocks noGrp="1"/>
          </p:cNvSpPr>
          <p:nvPr>
            <p:ph sz="quarter" idx="11"/>
          </p:nvPr>
        </p:nvSpPr>
        <p:spPr/>
        <p:txBody>
          <a:bodyPr vert="horz" lIns="0" tIns="45720" rIns="0" bIns="45720" rtlCol="0" anchor="t">
            <a:normAutofit/>
          </a:bodyPr>
          <a:lstStyle/>
          <a:p>
            <a:r>
              <a:rPr lang="en-US" dirty="0">
                <a:latin typeface="Open Sans"/>
                <a:ea typeface="Open Sans"/>
                <a:cs typeface="Open Sans"/>
              </a:rPr>
              <a:t>T/F</a:t>
            </a:r>
          </a:p>
          <a:p>
            <a:endParaRPr lang="en-US" dirty="0">
              <a:latin typeface="Open Sans"/>
              <a:ea typeface="Open Sans"/>
              <a:cs typeface="Open Sans"/>
            </a:endParaRPr>
          </a:p>
          <a:p>
            <a:r>
              <a:rPr lang="en-US" dirty="0">
                <a:latin typeface="Open Sans"/>
                <a:ea typeface="Open Sans"/>
                <a:cs typeface="Open Sans"/>
              </a:rPr>
              <a:t>Manufacturer's specifications for vertical accuracy would fall under Type B measurement uncertainty</a:t>
            </a:r>
          </a:p>
          <a:p>
            <a:endParaRPr lang="en-US" dirty="0"/>
          </a:p>
          <a:p>
            <a:pPr marL="342900" indent="-342900">
              <a:buFont typeface="Arial" panose="020B0604020202020204" pitchFamily="34" charset="0"/>
              <a:buChar char="•"/>
            </a:pPr>
            <a:r>
              <a:rPr lang="en-US" dirty="0">
                <a:latin typeface="Open Sans"/>
                <a:ea typeface="Open Sans"/>
                <a:cs typeface="Open Sans"/>
              </a:rPr>
              <a:t>T</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latin typeface="Open Sans"/>
                <a:ea typeface="Open Sans"/>
                <a:cs typeface="Open Sans"/>
              </a:rPr>
              <a:t>F </a:t>
            </a:r>
            <a:endParaRPr lang="en-US" dirty="0"/>
          </a:p>
        </p:txBody>
      </p:sp>
    </p:spTree>
    <p:extLst>
      <p:ext uri="{BB962C8B-B14F-4D97-AF65-F5344CB8AC3E}">
        <p14:creationId xmlns:p14="http://schemas.microsoft.com/office/powerpoint/2010/main" val="491827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28903DDA-7189-7C4B-8C3C-58042A748310}"/>
              </a:ext>
            </a:extLst>
          </p:cNvPr>
          <p:cNvSpPr>
            <a:spLocks noGrp="1"/>
          </p:cNvSpPr>
          <p:nvPr>
            <p:ph type="title"/>
          </p:nvPr>
        </p:nvSpPr>
        <p:spPr/>
        <p:txBody>
          <a:bodyPr/>
          <a:lstStyle/>
          <a:p>
            <a:r>
              <a:rPr lang="en-US"/>
              <a:t>Introductions</a:t>
            </a:r>
          </a:p>
        </p:txBody>
      </p:sp>
      <p:sp>
        <p:nvSpPr>
          <p:cNvPr id="4" name="Slide Number Placeholder 3">
            <a:extLst>
              <a:ext uri="{FF2B5EF4-FFF2-40B4-BE49-F238E27FC236}">
                <a16:creationId xmlns:a16="http://schemas.microsoft.com/office/drawing/2014/main" id="{69C24318-C227-C14C-8797-6BDA81B9987F}"/>
              </a:ext>
            </a:extLst>
          </p:cNvPr>
          <p:cNvSpPr>
            <a:spLocks noGrp="1"/>
          </p:cNvSpPr>
          <p:nvPr>
            <p:ph type="sldNum" sz="quarter" idx="10"/>
          </p:nvPr>
        </p:nvSpPr>
        <p:spPr>
          <a:xfrm>
            <a:off x="11702562" y="6471387"/>
            <a:ext cx="489438" cy="365125"/>
          </a:xfrm>
        </p:spPr>
        <p:txBody>
          <a:bodyPr/>
          <a:lstStyle/>
          <a:p>
            <a:fld id="{F6B149FD-26F7-3645-B4E7-BA8B8CC5EEA8}" type="slidenum">
              <a:rPr lang="en-US" smtClean="0"/>
              <a:pPr/>
              <a:t>3</a:t>
            </a:fld>
            <a:endParaRPr lang="en-US"/>
          </a:p>
        </p:txBody>
      </p:sp>
      <p:sp>
        <p:nvSpPr>
          <p:cNvPr id="14" name="Content Placeholder 13">
            <a:extLst>
              <a:ext uri="{FF2B5EF4-FFF2-40B4-BE49-F238E27FC236}">
                <a16:creationId xmlns:a16="http://schemas.microsoft.com/office/drawing/2014/main" id="{BB2FC2CB-1489-3840-BB19-17EE36F8B64C}"/>
              </a:ext>
            </a:extLst>
          </p:cNvPr>
          <p:cNvSpPr>
            <a:spLocks noGrp="1"/>
          </p:cNvSpPr>
          <p:nvPr>
            <p:ph sz="quarter" idx="11"/>
          </p:nvPr>
        </p:nvSpPr>
        <p:spPr/>
        <p:txBody>
          <a:bodyPr/>
          <a:lstStyle/>
          <a:p>
            <a:r>
              <a:rPr lang="en-US"/>
              <a:t>Introduce yourself</a:t>
            </a:r>
          </a:p>
          <a:p>
            <a:pPr marL="342900" indent="-342900">
              <a:buFont typeface="Arial" panose="020B0604020202020204" pitchFamily="34" charset="0"/>
              <a:buChar char="•"/>
            </a:pPr>
            <a:r>
              <a:rPr lang="en-US"/>
              <a:t>Name</a:t>
            </a:r>
          </a:p>
          <a:p>
            <a:pPr marL="342900" indent="-342900">
              <a:buFont typeface="Arial" panose="020B0604020202020204" pitchFamily="34" charset="0"/>
              <a:buChar char="•"/>
            </a:pPr>
            <a:r>
              <a:rPr lang="en-US"/>
              <a:t>Organization</a:t>
            </a:r>
          </a:p>
          <a:p>
            <a:pPr marL="342900" indent="-342900">
              <a:buFont typeface="Arial" panose="020B0604020202020204" pitchFamily="34" charset="0"/>
              <a:buChar char="•"/>
            </a:pPr>
            <a:r>
              <a:rPr lang="en-US"/>
              <a:t>Background (EE, ME, Quality, etc.)</a:t>
            </a:r>
          </a:p>
          <a:p>
            <a:pPr marL="342900" indent="-342900">
              <a:buFont typeface="Arial" panose="020B0604020202020204" pitchFamily="34" charset="0"/>
              <a:buChar char="•"/>
            </a:pPr>
            <a:r>
              <a:rPr lang="en-US"/>
              <a:t>Type of measurement (calibration, product inspection, etc.)</a:t>
            </a:r>
          </a:p>
          <a:p>
            <a:endParaRPr lang="en-US"/>
          </a:p>
          <a:p>
            <a:endParaRPr lang="en-US"/>
          </a:p>
        </p:txBody>
      </p:sp>
    </p:spTree>
    <p:extLst>
      <p:ext uri="{BB962C8B-B14F-4D97-AF65-F5344CB8AC3E}">
        <p14:creationId xmlns:p14="http://schemas.microsoft.com/office/powerpoint/2010/main" val="19938859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562389-722D-4EC3-98D2-07AA994BD35F}"/>
              </a:ext>
            </a:extLst>
          </p:cNvPr>
          <p:cNvSpPr>
            <a:spLocks noGrp="1"/>
          </p:cNvSpPr>
          <p:nvPr>
            <p:ph type="title"/>
          </p:nvPr>
        </p:nvSpPr>
        <p:spPr/>
        <p:txBody>
          <a:bodyPr/>
          <a:lstStyle/>
          <a:p>
            <a:r>
              <a:rPr lang="en-US">
                <a:ea typeface="Open Sans bold"/>
                <a:cs typeface="Open Sans bold"/>
              </a:rPr>
              <a:t>Expanded Uncertainty </a:t>
            </a:r>
            <a:endParaRPr lang="en-US"/>
          </a:p>
        </p:txBody>
      </p:sp>
      <p:sp>
        <p:nvSpPr>
          <p:cNvPr id="3" name="Slide Number Placeholder 2">
            <a:extLst>
              <a:ext uri="{FF2B5EF4-FFF2-40B4-BE49-F238E27FC236}">
                <a16:creationId xmlns:a16="http://schemas.microsoft.com/office/drawing/2014/main" id="{F65ABFFF-DDC6-4161-B132-50EFE8AEFE92}"/>
              </a:ext>
            </a:extLst>
          </p:cNvPr>
          <p:cNvSpPr>
            <a:spLocks noGrp="1"/>
          </p:cNvSpPr>
          <p:nvPr>
            <p:ph type="sldNum" sz="quarter" idx="10"/>
          </p:nvPr>
        </p:nvSpPr>
        <p:spPr/>
        <p:txBody>
          <a:bodyPr/>
          <a:lstStyle/>
          <a:p>
            <a:fld id="{4FAB73BC-B049-4115-A692-8D63A059BFB8}" type="slidenum">
              <a:rPr lang="en-US" smtClean="0"/>
              <a:pPr/>
              <a:t>30</a:t>
            </a:fld>
            <a:endParaRPr lang="en-US"/>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49CE77E8-2B60-4A16-82C8-F7ACA2D4B0DF}"/>
                  </a:ext>
                </a:extLst>
              </p:cNvPr>
              <p:cNvSpPr>
                <a:spLocks noGrp="1"/>
              </p:cNvSpPr>
              <p:nvPr>
                <p:ph sz="quarter" idx="11"/>
              </p:nvPr>
            </p:nvSpPr>
            <p:spPr>
              <a:xfrm>
                <a:off x="647700" y="1409700"/>
                <a:ext cx="11049000" cy="3018582"/>
              </a:xfrm>
            </p:spPr>
            <p:txBody>
              <a:bodyPr vert="horz" lIns="0" tIns="45720" rIns="0" bIns="45720" rtlCol="0" anchor="t">
                <a:normAutofit/>
              </a:bodyPr>
              <a:lstStyle/>
              <a:p>
                <a:r>
                  <a:rPr lang="en-US" sz="1800">
                    <a:latin typeface="Open Sans"/>
                    <a:ea typeface="Open Sans"/>
                    <a:cs typeface="Open Sans"/>
                  </a:rPr>
                  <a:t>One standard deviation, which covers 68% of the probability, isn’t very reassuring. A higher level of confidence is desired.</a:t>
                </a:r>
              </a:p>
              <a:p>
                <a:endParaRPr lang="en-US" sz="1800"/>
              </a:p>
              <a:p>
                <a:r>
                  <a:rPr lang="en-US" sz="1800">
                    <a:latin typeface="Open Sans"/>
                    <a:ea typeface="Open Sans"/>
                    <a:cs typeface="Open Sans"/>
                  </a:rPr>
                  <a:t> Multiply </a:t>
                </a:r>
                <a14:m>
                  <m:oMath xmlns:m="http://schemas.openxmlformats.org/officeDocument/2006/math">
                    <m:sSub>
                      <m:sSubPr>
                        <m:ctrlPr>
                          <a:rPr lang="en-US" sz="1800" i="1" dirty="0" smtClean="0">
                            <a:latin typeface="Cambria Math" panose="02040503050406030204" pitchFamily="18" charset="0"/>
                            <a:ea typeface="Open Sans"/>
                            <a:cs typeface="Open Sans"/>
                          </a:rPr>
                        </m:ctrlPr>
                      </m:sSubPr>
                      <m:e>
                        <m:r>
                          <a:rPr lang="en-US" sz="1800" i="1" dirty="0" smtClean="0">
                            <a:latin typeface="Cambria Math" panose="02040503050406030204" pitchFamily="18" charset="0"/>
                            <a:ea typeface="Open Sans"/>
                            <a:cs typeface="Open Sans"/>
                          </a:rPr>
                          <m:t>𝑢</m:t>
                        </m:r>
                      </m:e>
                      <m:sub>
                        <m:r>
                          <a:rPr lang="en-US" sz="1800" i="1" dirty="0" smtClean="0">
                            <a:latin typeface="Cambria Math" panose="02040503050406030204" pitchFamily="18" charset="0"/>
                            <a:ea typeface="Open Sans"/>
                            <a:cs typeface="Open Sans"/>
                          </a:rPr>
                          <m:t>𝑐</m:t>
                        </m:r>
                      </m:sub>
                    </m:sSub>
                  </m:oMath>
                </a14:m>
                <a:r>
                  <a:rPr lang="en-US" sz="1800">
                    <a:latin typeface="Open Sans"/>
                    <a:ea typeface="Open Sans"/>
                    <a:cs typeface="Open Sans"/>
                  </a:rPr>
                  <a:t> by a </a:t>
                </a:r>
                <a:r>
                  <a:rPr lang="en-US" sz="1800" b="1">
                    <a:latin typeface="Open Sans"/>
                    <a:ea typeface="Open Sans"/>
                    <a:cs typeface="Open Sans"/>
                  </a:rPr>
                  <a:t>coverage factor </a:t>
                </a:r>
                <a:r>
                  <a:rPr lang="en-US" sz="1800">
                    <a:latin typeface="Open Sans"/>
                    <a:ea typeface="Open Sans"/>
                    <a:cs typeface="Open Sans"/>
                  </a:rPr>
                  <a:t>𝑘 (usually 2) to get </a:t>
                </a:r>
                <a:r>
                  <a:rPr lang="en-US" sz="1800" b="1">
                    <a:latin typeface="Open Sans"/>
                    <a:ea typeface="Open Sans"/>
                    <a:cs typeface="Open Sans"/>
                  </a:rPr>
                  <a:t>expanded uncertainty </a:t>
                </a:r>
                <a:r>
                  <a:rPr lang="en-US" sz="1800">
                    <a:latin typeface="Open Sans"/>
                    <a:ea typeface="Open Sans"/>
                    <a:cs typeface="Open Sans"/>
                  </a:rPr>
                  <a:t>𝑈.</a:t>
                </a:r>
              </a:p>
              <a:p>
                <a:r>
                  <a:rPr lang="en-US" sz="1800">
                    <a:latin typeface="Open Sans"/>
                    <a:ea typeface="Open Sans"/>
                    <a:cs typeface="Open Sans"/>
                  </a:rPr>
                  <a:t> </a:t>
                </a:r>
                <a14:m>
                  <m:oMath xmlns:m="http://schemas.openxmlformats.org/officeDocument/2006/math">
                    <m:sSub>
                      <m:sSubPr>
                        <m:ctrlPr>
                          <a:rPr lang="en-US" sz="1800" i="1" dirty="0" smtClean="0">
                            <a:latin typeface="Cambria Math" panose="02040503050406030204" pitchFamily="18" charset="0"/>
                            <a:ea typeface="Open Sans"/>
                            <a:cs typeface="Open Sans"/>
                          </a:rPr>
                        </m:ctrlPr>
                      </m:sSubPr>
                      <m:e>
                        <m:r>
                          <a:rPr lang="en-US" sz="1800" i="1" dirty="0" smtClean="0">
                            <a:latin typeface="Cambria Math" panose="02040503050406030204" pitchFamily="18" charset="0"/>
                            <a:ea typeface="Open Sans"/>
                            <a:cs typeface="Open Sans"/>
                          </a:rPr>
                          <m:t>𝑈</m:t>
                        </m:r>
                      </m:e>
                      <m:sub>
                        <m:r>
                          <a:rPr lang="en-US" sz="1800" i="1" dirty="0" smtClean="0">
                            <a:latin typeface="Cambria Math" panose="02040503050406030204" pitchFamily="18" charset="0"/>
                            <a:ea typeface="Open Sans"/>
                            <a:cs typeface="Open Sans"/>
                          </a:rPr>
                          <m:t>95</m:t>
                        </m:r>
                      </m:sub>
                    </m:sSub>
                  </m:oMath>
                </a14:m>
                <a:r>
                  <a:rPr lang="en-US" sz="1800">
                    <a:latin typeface="Open Sans"/>
                    <a:ea typeface="Open Sans"/>
                    <a:cs typeface="Open Sans"/>
                  </a:rPr>
                  <a:t> is sometimes used to denote 95% expanded uncertainty.</a:t>
                </a:r>
              </a:p>
              <a:p>
                <a:endParaRPr lang="en-US" sz="1800"/>
              </a:p>
              <a:p>
                <a:r>
                  <a:rPr lang="en-US" sz="1800">
                    <a:latin typeface="Open Sans"/>
                    <a:ea typeface="Open Sans"/>
                    <a:cs typeface="Open Sans"/>
                  </a:rPr>
                  <a:t> 𝑘 depends on </a:t>
                </a:r>
                <a:r>
                  <a:rPr lang="en-US" sz="1800" b="1">
                    <a:latin typeface="Open Sans"/>
                    <a:ea typeface="Open Sans"/>
                    <a:cs typeface="Open Sans"/>
                  </a:rPr>
                  <a:t>degrees of freedom </a:t>
                </a:r>
                <a:r>
                  <a:rPr lang="en-US" sz="1800">
                    <a:latin typeface="Open Sans"/>
                    <a:ea typeface="Open Sans"/>
                    <a:cs typeface="Open Sans"/>
                  </a:rPr>
                  <a:t>– the number of independent pieces of information used to determine the standard deviation.</a:t>
                </a:r>
              </a:p>
              <a:p>
                <a:endParaRPr lang="en-US" sz="1800"/>
              </a:p>
            </p:txBody>
          </p:sp>
        </mc:Choice>
        <mc:Fallback xmlns="">
          <p:sp>
            <p:nvSpPr>
              <p:cNvPr id="4" name="Content Placeholder 3">
                <a:extLst>
                  <a:ext uri="{FF2B5EF4-FFF2-40B4-BE49-F238E27FC236}">
                    <a16:creationId xmlns:a16="http://schemas.microsoft.com/office/drawing/2014/main" id="{49CE77E8-2B60-4A16-82C8-F7ACA2D4B0DF}"/>
                  </a:ext>
                </a:extLst>
              </p:cNvPr>
              <p:cNvSpPr>
                <a:spLocks noGrp="1" noRot="1" noChangeAspect="1" noMove="1" noResize="1" noEditPoints="1" noAdjustHandles="1" noChangeArrowheads="1" noChangeShapeType="1" noTextEdit="1"/>
              </p:cNvSpPr>
              <p:nvPr>
                <p:ph sz="quarter" idx="11"/>
              </p:nvPr>
            </p:nvSpPr>
            <p:spPr>
              <a:xfrm>
                <a:off x="647700" y="1409700"/>
                <a:ext cx="11049000" cy="3018582"/>
              </a:xfrm>
              <a:blipFill>
                <a:blip r:embed="rId3"/>
                <a:stretch>
                  <a:fillRect l="-1269" t="-1818"/>
                </a:stretch>
              </a:blipFill>
            </p:spPr>
            <p:txBody>
              <a:bodyPr/>
              <a:lstStyle/>
              <a:p>
                <a:r>
                  <a:rPr lang="en-US">
                    <a:noFill/>
                  </a:rPr>
                  <a:t> </a:t>
                </a:r>
              </a:p>
            </p:txBody>
          </p:sp>
        </mc:Fallback>
      </mc:AlternateContent>
      <p:pic>
        <p:nvPicPr>
          <p:cNvPr id="5" name="Picture 5">
            <a:extLst>
              <a:ext uri="{FF2B5EF4-FFF2-40B4-BE49-F238E27FC236}">
                <a16:creationId xmlns:a16="http://schemas.microsoft.com/office/drawing/2014/main" id="{82BA8CCF-7431-4D99-A603-5E649A609565}"/>
              </a:ext>
            </a:extLst>
          </p:cNvPr>
          <p:cNvPicPr>
            <a:picLocks noChangeAspect="1"/>
          </p:cNvPicPr>
          <p:nvPr/>
        </p:nvPicPr>
        <p:blipFill>
          <a:blip r:embed="rId4"/>
          <a:stretch>
            <a:fillRect/>
          </a:stretch>
        </p:blipFill>
        <p:spPr>
          <a:xfrm>
            <a:off x="647344" y="4644701"/>
            <a:ext cx="4821380" cy="1816936"/>
          </a:xfrm>
          <a:prstGeom prst="rect">
            <a:avLst/>
          </a:prstGeom>
        </p:spPr>
      </p:pic>
      <p:pic>
        <p:nvPicPr>
          <p:cNvPr id="6" name="Picture 6">
            <a:extLst>
              <a:ext uri="{FF2B5EF4-FFF2-40B4-BE49-F238E27FC236}">
                <a16:creationId xmlns:a16="http://schemas.microsoft.com/office/drawing/2014/main" id="{176066B9-B2BC-4655-912D-028CEDF07CD8}"/>
              </a:ext>
            </a:extLst>
          </p:cNvPr>
          <p:cNvPicPr>
            <a:picLocks noChangeAspect="1"/>
          </p:cNvPicPr>
          <p:nvPr/>
        </p:nvPicPr>
        <p:blipFill>
          <a:blip r:embed="rId5"/>
          <a:stretch>
            <a:fillRect/>
          </a:stretch>
        </p:blipFill>
        <p:spPr>
          <a:xfrm>
            <a:off x="4991004" y="5284451"/>
            <a:ext cx="1809750" cy="476250"/>
          </a:xfrm>
          <a:prstGeom prst="rect">
            <a:avLst/>
          </a:prstGeom>
        </p:spPr>
      </p:pic>
      <p:pic>
        <p:nvPicPr>
          <p:cNvPr id="7" name="Picture 7">
            <a:extLst>
              <a:ext uri="{FF2B5EF4-FFF2-40B4-BE49-F238E27FC236}">
                <a16:creationId xmlns:a16="http://schemas.microsoft.com/office/drawing/2014/main" id="{D55EF9C0-91E3-4EE3-B926-38D3372DAAC0}"/>
              </a:ext>
            </a:extLst>
          </p:cNvPr>
          <p:cNvPicPr>
            <a:picLocks noChangeAspect="1"/>
          </p:cNvPicPr>
          <p:nvPr/>
        </p:nvPicPr>
        <p:blipFill>
          <a:blip r:embed="rId6"/>
          <a:stretch>
            <a:fillRect/>
          </a:stretch>
        </p:blipFill>
        <p:spPr>
          <a:xfrm>
            <a:off x="6804139" y="4646323"/>
            <a:ext cx="4927874" cy="1830644"/>
          </a:xfrm>
          <a:prstGeom prst="rect">
            <a:avLst/>
          </a:prstGeom>
        </p:spPr>
      </p:pic>
    </p:spTree>
    <p:extLst>
      <p:ext uri="{BB962C8B-B14F-4D97-AF65-F5344CB8AC3E}">
        <p14:creationId xmlns:p14="http://schemas.microsoft.com/office/powerpoint/2010/main" val="42569273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Graphic 14">
            <a:extLst>
              <a:ext uri="{FF2B5EF4-FFF2-40B4-BE49-F238E27FC236}">
                <a16:creationId xmlns:a16="http://schemas.microsoft.com/office/drawing/2014/main" id="{2F69256F-71A9-423A-A846-A90C4F00CFA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613819" y="1994641"/>
            <a:ext cx="6715118" cy="4476746"/>
          </a:xfrm>
          <a:prstGeom prst="rect">
            <a:avLst/>
          </a:prstGeom>
        </p:spPr>
      </p:pic>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ED843EBC-AAA8-4A2C-83B3-030EF376A5AE}"/>
                  </a:ext>
                </a:extLst>
              </p:cNvPr>
              <p:cNvSpPr>
                <a:spLocks noGrp="1"/>
              </p:cNvSpPr>
              <p:nvPr>
                <p:ph type="title"/>
              </p:nvPr>
            </p:nvSpPr>
            <p:spPr/>
            <p:txBody>
              <a:bodyPr/>
              <a:lstStyle/>
              <a:p>
                <a:r>
                  <a:rPr lang="en-US"/>
                  <a:t>Probability of Conformance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𝑝</m:t>
                        </m:r>
                      </m:e>
                      <m:sub>
                        <m:r>
                          <a:rPr lang="en-US" i="1" dirty="0">
                            <a:latin typeface="Cambria Math" panose="02040503050406030204" pitchFamily="18" charset="0"/>
                          </a:rPr>
                          <m:t>𝑐</m:t>
                        </m:r>
                      </m:sub>
                    </m:sSub>
                  </m:oMath>
                </a14:m>
                <a:r>
                  <a:rPr lang="en-US"/>
                  <a:t>)</a:t>
                </a:r>
              </a:p>
            </p:txBody>
          </p:sp>
        </mc:Choice>
        <mc:Fallback xmlns="">
          <p:sp>
            <p:nvSpPr>
              <p:cNvPr id="2" name="Title 1">
                <a:extLst>
                  <a:ext uri="{FF2B5EF4-FFF2-40B4-BE49-F238E27FC236}">
                    <a16:creationId xmlns:a16="http://schemas.microsoft.com/office/drawing/2014/main" id="{ED843EBC-AAA8-4A2C-83B3-030EF376A5AE}"/>
                  </a:ext>
                </a:extLst>
              </p:cNvPr>
              <p:cNvSpPr>
                <a:spLocks noGrp="1" noRot="1" noChangeAspect="1" noMove="1" noResize="1" noEditPoints="1" noAdjustHandles="1" noChangeArrowheads="1" noChangeShapeType="1" noTextEdit="1"/>
              </p:cNvSpPr>
              <p:nvPr>
                <p:ph type="title"/>
              </p:nvPr>
            </p:nvSpPr>
            <p:spPr>
              <a:blipFill>
                <a:blip r:embed="rId5"/>
                <a:stretch>
                  <a:fillRect l="-1872"/>
                </a:stretch>
              </a:blipFill>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CE050A92-9736-456F-937A-4962621EFC0C}"/>
              </a:ext>
            </a:extLst>
          </p:cNvPr>
          <p:cNvSpPr>
            <a:spLocks noGrp="1"/>
          </p:cNvSpPr>
          <p:nvPr>
            <p:ph type="sldNum" sz="quarter" idx="10"/>
          </p:nvPr>
        </p:nvSpPr>
        <p:spPr/>
        <p:txBody>
          <a:bodyPr/>
          <a:lstStyle/>
          <a:p>
            <a:fld id="{4FAB73BC-B049-4115-A692-8D63A059BFB8}" type="slidenum">
              <a:rPr lang="en-US" smtClean="0"/>
              <a:pPr/>
              <a:t>31</a:t>
            </a:fld>
            <a:endParaRPr lang="en-US"/>
          </a:p>
        </p:txBody>
      </p:sp>
      <p:sp>
        <p:nvSpPr>
          <p:cNvPr id="4" name="Content Placeholder 3">
            <a:extLst>
              <a:ext uri="{FF2B5EF4-FFF2-40B4-BE49-F238E27FC236}">
                <a16:creationId xmlns:a16="http://schemas.microsoft.com/office/drawing/2014/main" id="{AA1BC842-F62C-45D0-A942-756A65EC600F}"/>
              </a:ext>
            </a:extLst>
          </p:cNvPr>
          <p:cNvSpPr>
            <a:spLocks noGrp="1"/>
          </p:cNvSpPr>
          <p:nvPr>
            <p:ph sz="quarter" idx="11"/>
          </p:nvPr>
        </p:nvSpPr>
        <p:spPr>
          <a:xfrm>
            <a:off x="647700" y="1409700"/>
            <a:ext cx="11049000" cy="774779"/>
          </a:xfrm>
        </p:spPr>
        <p:txBody>
          <a:bodyPr/>
          <a:lstStyle/>
          <a:p>
            <a:r>
              <a:rPr lang="en-US"/>
              <a:t>Given a measurement result (with uncertainty), what is the probability the device under test (DUT) meets requirements?</a:t>
            </a:r>
          </a:p>
          <a:p>
            <a:endParaRPr lang="en-US"/>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8C49C9F-848E-46DE-830D-30594062E437}"/>
                  </a:ext>
                </a:extLst>
              </p:cNvPr>
              <p:cNvSpPr txBox="1"/>
              <p:nvPr/>
            </p:nvSpPr>
            <p:spPr>
              <a:xfrm>
                <a:off x="720648" y="3768786"/>
                <a:ext cx="149542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𝑝</m:t>
                          </m:r>
                        </m:e>
                        <m:sub>
                          <m:r>
                            <a:rPr lang="en-US" i="1" dirty="0" smtClean="0">
                              <a:latin typeface="Cambria Math" panose="02040503050406030204" pitchFamily="18" charset="0"/>
                            </a:rPr>
                            <m:t>𝑐</m:t>
                          </m:r>
                        </m:sub>
                      </m:sSub>
                      <m:r>
                        <a:rPr lang="en-US" b="0" i="1" dirty="0" smtClean="0">
                          <a:latin typeface="Cambria Math" panose="02040503050406030204" pitchFamily="18" charset="0"/>
                        </a:rPr>
                        <m:t> </m:t>
                      </m:r>
                      <m:r>
                        <a:rPr lang="en-US" b="0" i="1" dirty="0" smtClean="0">
                          <a:latin typeface="Cambria Math" panose="02040503050406030204" pitchFamily="18" charset="0"/>
                          <a:ea typeface="Cambria Math" panose="02040503050406030204" pitchFamily="18" charset="0"/>
                        </a:rPr>
                        <m:t>≈100%</m:t>
                      </m:r>
                    </m:oMath>
                  </m:oMathPara>
                </a14:m>
                <a:endParaRPr lang="en-US"/>
              </a:p>
            </p:txBody>
          </p:sp>
        </mc:Choice>
        <mc:Fallback xmlns="">
          <p:sp>
            <p:nvSpPr>
              <p:cNvPr id="6" name="TextBox 5">
                <a:extLst>
                  <a:ext uri="{FF2B5EF4-FFF2-40B4-BE49-F238E27FC236}">
                    <a16:creationId xmlns:a16="http://schemas.microsoft.com/office/drawing/2014/main" id="{B8C49C9F-848E-46DE-830D-30594062E437}"/>
                  </a:ext>
                </a:extLst>
              </p:cNvPr>
              <p:cNvSpPr txBox="1">
                <a:spLocks noRot="1" noChangeAspect="1" noMove="1" noResize="1" noEditPoints="1" noAdjustHandles="1" noChangeArrowheads="1" noChangeShapeType="1" noTextEdit="1"/>
              </p:cNvSpPr>
              <p:nvPr/>
            </p:nvSpPr>
            <p:spPr>
              <a:xfrm>
                <a:off x="720648" y="3768786"/>
                <a:ext cx="1495427" cy="369332"/>
              </a:xfrm>
              <a:prstGeom prst="rect">
                <a:avLst/>
              </a:prstGeom>
              <a:blipFill>
                <a:blip r:embed="rId6"/>
                <a:stretch>
                  <a:fillRect b="-6557"/>
                </a:stretch>
              </a:blipFill>
            </p:spPr>
            <p:txBody>
              <a:bodyPr/>
              <a:lstStyle/>
              <a:p>
                <a:r>
                  <a:rPr lang="en-US">
                    <a:noFill/>
                  </a:rPr>
                  <a:t> </a:t>
                </a:r>
              </a:p>
            </p:txBody>
          </p:sp>
        </mc:Fallback>
      </mc:AlternateContent>
      <p:cxnSp>
        <p:nvCxnSpPr>
          <p:cNvPr id="7" name="Straight Arrow Connector 6">
            <a:extLst>
              <a:ext uri="{FF2B5EF4-FFF2-40B4-BE49-F238E27FC236}">
                <a16:creationId xmlns:a16="http://schemas.microsoft.com/office/drawing/2014/main" id="{4CE524B6-56BC-4A76-859B-BC51CF9F8E8D}"/>
              </a:ext>
            </a:extLst>
          </p:cNvPr>
          <p:cNvCxnSpPr>
            <a:cxnSpLocks/>
          </p:cNvCxnSpPr>
          <p:nvPr/>
        </p:nvCxnSpPr>
        <p:spPr>
          <a:xfrm flipV="1">
            <a:off x="2136065" y="3841012"/>
            <a:ext cx="1516215" cy="11244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9362EEF0-0AD2-40C4-9460-7DE598B6C2BC}"/>
              </a:ext>
            </a:extLst>
          </p:cNvPr>
          <p:cNvCxnSpPr>
            <a:cxnSpLocks/>
          </p:cNvCxnSpPr>
          <p:nvPr/>
        </p:nvCxnSpPr>
        <p:spPr>
          <a:xfrm>
            <a:off x="2731040" y="2425866"/>
            <a:ext cx="1650953" cy="47187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7C032706-CD21-48EC-ABCF-B6A3BADB4FCC}"/>
              </a:ext>
            </a:extLst>
          </p:cNvPr>
          <p:cNvCxnSpPr>
            <a:cxnSpLocks/>
          </p:cNvCxnSpPr>
          <p:nvPr/>
        </p:nvCxnSpPr>
        <p:spPr>
          <a:xfrm flipH="1">
            <a:off x="7766263" y="4292318"/>
            <a:ext cx="1820485" cy="62946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425755B7-2BBE-426C-BE99-45007DFA9AA0}"/>
                  </a:ext>
                </a:extLst>
              </p:cNvPr>
              <p:cNvSpPr txBox="1"/>
              <p:nvPr/>
            </p:nvSpPr>
            <p:spPr>
              <a:xfrm>
                <a:off x="9193353" y="5474995"/>
                <a:ext cx="149542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𝑝</m:t>
                          </m:r>
                        </m:e>
                        <m:sub>
                          <m:r>
                            <a:rPr lang="en-US" i="1" dirty="0" smtClean="0">
                              <a:latin typeface="Cambria Math" panose="02040503050406030204" pitchFamily="18" charset="0"/>
                            </a:rPr>
                            <m:t>𝑐</m:t>
                          </m:r>
                        </m:sub>
                      </m:sSub>
                      <m:r>
                        <a:rPr lang="en-US" b="0" i="1" dirty="0" smtClean="0">
                          <a:latin typeface="Cambria Math" panose="02040503050406030204" pitchFamily="18" charset="0"/>
                          <a:ea typeface="Cambria Math" panose="02040503050406030204" pitchFamily="18" charset="0"/>
                        </a:rPr>
                        <m:t>≈0%</m:t>
                      </m:r>
                    </m:oMath>
                  </m:oMathPara>
                </a14:m>
                <a:endParaRPr lang="en-US"/>
              </a:p>
            </p:txBody>
          </p:sp>
        </mc:Choice>
        <mc:Fallback xmlns="">
          <p:sp>
            <p:nvSpPr>
              <p:cNvPr id="10" name="TextBox 9">
                <a:extLst>
                  <a:ext uri="{FF2B5EF4-FFF2-40B4-BE49-F238E27FC236}">
                    <a16:creationId xmlns:a16="http://schemas.microsoft.com/office/drawing/2014/main" id="{425755B7-2BBE-426C-BE99-45007DFA9AA0}"/>
                  </a:ext>
                </a:extLst>
              </p:cNvPr>
              <p:cNvSpPr txBox="1">
                <a:spLocks noRot="1" noChangeAspect="1" noMove="1" noResize="1" noEditPoints="1" noAdjustHandles="1" noChangeArrowheads="1" noChangeShapeType="1" noTextEdit="1"/>
              </p:cNvSpPr>
              <p:nvPr/>
            </p:nvSpPr>
            <p:spPr>
              <a:xfrm>
                <a:off x="9193353" y="5474995"/>
                <a:ext cx="1495427" cy="369332"/>
              </a:xfrm>
              <a:prstGeom prst="rect">
                <a:avLst/>
              </a:prstGeom>
              <a:blipFill>
                <a:blip r:embed="rId7"/>
                <a:stretch>
                  <a:fillRect b="-6557"/>
                </a:stretch>
              </a:blipFill>
            </p:spPr>
            <p:txBody>
              <a:bodyPr/>
              <a:lstStyle/>
              <a:p>
                <a:r>
                  <a:rPr lang="en-US">
                    <a:noFill/>
                  </a:rPr>
                  <a:t> </a:t>
                </a:r>
              </a:p>
            </p:txBody>
          </p:sp>
        </mc:Fallback>
      </mc:AlternateContent>
      <p:cxnSp>
        <p:nvCxnSpPr>
          <p:cNvPr id="11" name="Straight Arrow Connector 10">
            <a:extLst>
              <a:ext uri="{FF2B5EF4-FFF2-40B4-BE49-F238E27FC236}">
                <a16:creationId xmlns:a16="http://schemas.microsoft.com/office/drawing/2014/main" id="{DD0C57F5-C816-4558-B2E9-01E1C45C666C}"/>
              </a:ext>
            </a:extLst>
          </p:cNvPr>
          <p:cNvCxnSpPr>
            <a:cxnSpLocks/>
          </p:cNvCxnSpPr>
          <p:nvPr/>
        </p:nvCxnSpPr>
        <p:spPr>
          <a:xfrm flipH="1" flipV="1">
            <a:off x="8533603" y="5623099"/>
            <a:ext cx="795334" cy="3656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01AC59ED-8A56-4505-9750-2C3FE8E69824}"/>
                  </a:ext>
                </a:extLst>
              </p:cNvPr>
              <p:cNvSpPr txBox="1"/>
              <p:nvPr/>
            </p:nvSpPr>
            <p:spPr>
              <a:xfrm>
                <a:off x="9425763" y="4050551"/>
                <a:ext cx="149542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𝑝</m:t>
                          </m:r>
                        </m:e>
                        <m:sub>
                          <m:r>
                            <a:rPr lang="en-US" i="1" dirty="0" smtClean="0">
                              <a:latin typeface="Cambria Math" panose="02040503050406030204" pitchFamily="18" charset="0"/>
                            </a:rPr>
                            <m:t>𝑐</m:t>
                          </m:r>
                        </m:sub>
                      </m:sSub>
                      <m:r>
                        <a:rPr lang="en-US" b="0" i="1" dirty="0" smtClean="0">
                          <a:latin typeface="Cambria Math" panose="02040503050406030204" pitchFamily="18" charset="0"/>
                          <a:ea typeface="Cambria Math" panose="02040503050406030204" pitchFamily="18" charset="0"/>
                        </a:rPr>
                        <m:t>=50%</m:t>
                      </m:r>
                    </m:oMath>
                  </m:oMathPara>
                </a14:m>
                <a:endParaRPr lang="en-US"/>
              </a:p>
            </p:txBody>
          </p:sp>
        </mc:Choice>
        <mc:Fallback xmlns="">
          <p:sp>
            <p:nvSpPr>
              <p:cNvPr id="12" name="TextBox 11">
                <a:extLst>
                  <a:ext uri="{FF2B5EF4-FFF2-40B4-BE49-F238E27FC236}">
                    <a16:creationId xmlns:a16="http://schemas.microsoft.com/office/drawing/2014/main" id="{01AC59ED-8A56-4505-9750-2C3FE8E69824}"/>
                  </a:ext>
                </a:extLst>
              </p:cNvPr>
              <p:cNvSpPr txBox="1">
                <a:spLocks noRot="1" noChangeAspect="1" noMove="1" noResize="1" noEditPoints="1" noAdjustHandles="1" noChangeArrowheads="1" noChangeShapeType="1" noTextEdit="1"/>
              </p:cNvSpPr>
              <p:nvPr/>
            </p:nvSpPr>
            <p:spPr>
              <a:xfrm>
                <a:off x="9425763" y="4050551"/>
                <a:ext cx="1495427" cy="369332"/>
              </a:xfrm>
              <a:prstGeom prst="rect">
                <a:avLst/>
              </a:prstGeom>
              <a:blipFill>
                <a:blip r:embed="rId8"/>
                <a:stretch>
                  <a:fillRect b="-65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9DF76265-25F7-4F2B-813E-7B0C8AB34646}"/>
                  </a:ext>
                </a:extLst>
              </p:cNvPr>
              <p:cNvSpPr txBox="1"/>
              <p:nvPr/>
            </p:nvSpPr>
            <p:spPr>
              <a:xfrm>
                <a:off x="1343200" y="2199497"/>
                <a:ext cx="149542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𝑝</m:t>
                          </m:r>
                        </m:e>
                        <m:sub>
                          <m:r>
                            <a:rPr lang="en-US" i="1" dirty="0" smtClean="0">
                              <a:latin typeface="Cambria Math" panose="02040503050406030204" pitchFamily="18" charset="0"/>
                            </a:rPr>
                            <m:t>𝑐</m:t>
                          </m:r>
                        </m:sub>
                      </m:sSub>
                      <m:r>
                        <a:rPr lang="en-US" b="0" i="1" dirty="0" smtClean="0">
                          <a:latin typeface="Cambria Math" panose="02040503050406030204" pitchFamily="18" charset="0"/>
                          <a:ea typeface="Cambria Math" panose="02040503050406030204" pitchFamily="18" charset="0"/>
                        </a:rPr>
                        <m:t>&lt;100%</m:t>
                      </m:r>
                    </m:oMath>
                  </m:oMathPara>
                </a14:m>
                <a:endParaRPr lang="en-US"/>
              </a:p>
            </p:txBody>
          </p:sp>
        </mc:Choice>
        <mc:Fallback xmlns="">
          <p:sp>
            <p:nvSpPr>
              <p:cNvPr id="13" name="TextBox 12">
                <a:extLst>
                  <a:ext uri="{FF2B5EF4-FFF2-40B4-BE49-F238E27FC236}">
                    <a16:creationId xmlns:a16="http://schemas.microsoft.com/office/drawing/2014/main" id="{9DF76265-25F7-4F2B-813E-7B0C8AB34646}"/>
                  </a:ext>
                </a:extLst>
              </p:cNvPr>
              <p:cNvSpPr txBox="1">
                <a:spLocks noRot="1" noChangeAspect="1" noMove="1" noResize="1" noEditPoints="1" noAdjustHandles="1" noChangeArrowheads="1" noChangeShapeType="1" noTextEdit="1"/>
              </p:cNvSpPr>
              <p:nvPr/>
            </p:nvSpPr>
            <p:spPr>
              <a:xfrm>
                <a:off x="1343200" y="2199497"/>
                <a:ext cx="1495427" cy="369332"/>
              </a:xfrm>
              <a:prstGeom prst="rect">
                <a:avLst/>
              </a:prstGeom>
              <a:blipFill>
                <a:blip r:embed="rId9"/>
                <a:stretch>
                  <a:fillRect b="-6667"/>
                </a:stretch>
              </a:blipFill>
            </p:spPr>
            <p:txBody>
              <a:bodyPr/>
              <a:lstStyle/>
              <a:p>
                <a:r>
                  <a:rPr lang="en-US">
                    <a:noFill/>
                  </a:rPr>
                  <a:t> </a:t>
                </a:r>
              </a:p>
            </p:txBody>
          </p:sp>
        </mc:Fallback>
      </mc:AlternateContent>
    </p:spTree>
    <p:extLst>
      <p:ext uri="{BB962C8B-B14F-4D97-AF65-F5344CB8AC3E}">
        <p14:creationId xmlns:p14="http://schemas.microsoft.com/office/powerpoint/2010/main" val="676379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91AACD-7E38-41D4-8905-4B13982051FA}"/>
              </a:ext>
            </a:extLst>
          </p:cNvPr>
          <p:cNvSpPr>
            <a:spLocks noGrp="1"/>
          </p:cNvSpPr>
          <p:nvPr>
            <p:ph type="title"/>
          </p:nvPr>
        </p:nvSpPr>
        <p:spPr/>
        <p:txBody>
          <a:bodyPr/>
          <a:lstStyle/>
          <a:p>
            <a:r>
              <a:rPr lang="en-US"/>
              <a:t>Probability of Conformance – Quantified </a:t>
            </a:r>
          </a:p>
        </p:txBody>
      </p:sp>
      <p:sp>
        <p:nvSpPr>
          <p:cNvPr id="3" name="Slide Number Placeholder 2">
            <a:extLst>
              <a:ext uri="{FF2B5EF4-FFF2-40B4-BE49-F238E27FC236}">
                <a16:creationId xmlns:a16="http://schemas.microsoft.com/office/drawing/2014/main" id="{8ED667B8-DF92-4FA3-99D5-ABE4B1A6F42F}"/>
              </a:ext>
            </a:extLst>
          </p:cNvPr>
          <p:cNvSpPr>
            <a:spLocks noGrp="1"/>
          </p:cNvSpPr>
          <p:nvPr>
            <p:ph type="sldNum" sz="quarter" idx="10"/>
          </p:nvPr>
        </p:nvSpPr>
        <p:spPr/>
        <p:txBody>
          <a:bodyPr/>
          <a:lstStyle/>
          <a:p>
            <a:fld id="{4FAB73BC-B049-4115-A692-8D63A059BFB8}" type="slidenum">
              <a:rPr lang="en-US" smtClean="0"/>
              <a:pPr/>
              <a:t>32</a:t>
            </a:fld>
            <a:endParaRPr lang="en-US"/>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951E5782-7BBE-433B-B57F-F03F40090325}"/>
                  </a:ext>
                </a:extLst>
              </p:cNvPr>
              <p:cNvSpPr>
                <a:spLocks noGrp="1"/>
              </p:cNvSpPr>
              <p:nvPr>
                <p:ph sz="quarter" idx="11"/>
              </p:nvPr>
            </p:nvSpPr>
            <p:spPr/>
            <p:txBody>
              <a:bodyPr>
                <a:normAutofit fontScale="92500" lnSpcReduction="20000"/>
              </a:bodyPr>
              <a:lstStyle/>
              <a:p>
                <a:r>
                  <a:rPr lang="en-US" dirty="0"/>
                  <a:t>Probability that the true value falls within the limits (integrate the PDF inside the limits)</a:t>
                </a:r>
              </a:p>
              <a:p>
                <a:endParaRPr lang="en-US" sz="90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𝑐</m:t>
                          </m:r>
                        </m:sub>
                      </m:sSub>
                      <m:r>
                        <a:rPr lang="en-US" i="1">
                          <a:latin typeface="Cambria Math" panose="02040503050406030204" pitchFamily="18" charset="0"/>
                        </a:rPr>
                        <m:t>= </m:t>
                      </m:r>
                      <m:nary>
                        <m:naryPr>
                          <m:limLoc m:val="subSup"/>
                          <m:ctrlPr>
                            <a:rPr lang="en-US" i="1">
                              <a:latin typeface="Cambria Math" panose="02040503050406030204" pitchFamily="18" charset="0"/>
                            </a:rPr>
                          </m:ctrlPr>
                        </m:naryPr>
                        <m:sub>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𝐿</m:t>
                              </m:r>
                            </m:sub>
                          </m:sSub>
                        </m:sub>
                        <m:sup>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𝑈</m:t>
                              </m:r>
                            </m:sub>
                          </m:sSub>
                        </m:sup>
                        <m:e>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𝑚</m:t>
                              </m:r>
                            </m:sub>
                          </m:sSub>
                          <m:r>
                            <a:rPr lang="en-US" i="1">
                              <a:latin typeface="Cambria Math" panose="02040503050406030204" pitchFamily="18" charset="0"/>
                            </a:rPr>
                            <m:t>(</m:t>
                          </m:r>
                          <m:r>
                            <a:rPr lang="en-US" i="1">
                              <a:latin typeface="Cambria Math" panose="02040503050406030204" pitchFamily="18" charset="0"/>
                            </a:rPr>
                            <m:t>𝑡</m:t>
                          </m:r>
                          <m:r>
                            <a:rPr lang="en-US" i="1">
                              <a:latin typeface="Cambria Math" panose="02040503050406030204" pitchFamily="18" charset="0"/>
                            </a:rPr>
                            <m:t>−</m:t>
                          </m:r>
                          <m:r>
                            <a:rPr lang="en-US" i="1">
                              <a:latin typeface="Cambria Math" panose="02040503050406030204" pitchFamily="18" charset="0"/>
                            </a:rPr>
                            <m:t>𝑦</m:t>
                          </m:r>
                          <m:r>
                            <a:rPr lang="en-US" i="1">
                              <a:latin typeface="Cambria Math" panose="02040503050406030204" pitchFamily="18" charset="0"/>
                            </a:rPr>
                            <m:t>)</m:t>
                          </m:r>
                        </m:e>
                      </m:nary>
                      <m:r>
                        <a:rPr lang="en-US" i="1">
                          <a:latin typeface="Cambria Math" panose="02040503050406030204" pitchFamily="18" charset="0"/>
                        </a:rPr>
                        <m:t>𝑑𝑡</m:t>
                      </m:r>
                    </m:oMath>
                  </m:oMathPara>
                </a14:m>
                <a:endParaRPr lang="en-US" dirty="0"/>
              </a:p>
              <a:p>
                <a:endParaRPr lang="en-US" dirty="0"/>
              </a:p>
              <a:p>
                <a:pPr marL="342900" indent="-342900">
                  <a:buFont typeface="Arial" panose="020B0604020202020204" pitchFamily="34" charset="0"/>
                  <a:buChar char="•"/>
                </a:pP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𝑝</m:t>
                        </m:r>
                      </m:e>
                      <m:sub>
                        <m:r>
                          <a:rPr lang="en-US" i="1" dirty="0" smtClean="0">
                            <a:latin typeface="Cambria Math" panose="02040503050406030204" pitchFamily="18" charset="0"/>
                          </a:rPr>
                          <m:t>𝑚</m:t>
                        </m:r>
                      </m:sub>
                    </m:sSub>
                    <m:r>
                      <a:rPr lang="en-US" i="1" dirty="0" smtClean="0">
                        <a:latin typeface="Cambria Math" panose="02040503050406030204" pitchFamily="18" charset="0"/>
                      </a:rPr>
                      <m:t> </m:t>
                    </m:r>
                  </m:oMath>
                </a14:m>
                <a:r>
                  <a:rPr lang="en-US" dirty="0"/>
                  <a:t>= PDF of measurement uncertainty</a:t>
                </a:r>
              </a:p>
              <a:p>
                <a:pPr marL="342900" indent="-342900">
                  <a:buFont typeface="Arial" panose="020B0604020202020204" pitchFamily="34" charset="0"/>
                  <a:buChar char="•"/>
                </a:pPr>
                <a:r>
                  <a:rPr lang="en-US" dirty="0"/>
                  <a:t>𝑦 = Measured Value (known)</a:t>
                </a:r>
              </a:p>
              <a:p>
                <a:pPr marL="342900" indent="-342900">
                  <a:buFont typeface="Arial" panose="020B0604020202020204" pitchFamily="34" charset="0"/>
                  <a:buChar char="•"/>
                </a:pPr>
                <a:r>
                  <a:rPr lang="en-US" dirty="0"/>
                  <a:t>𝑡 = True Value (unknown; integrate)</a:t>
                </a:r>
              </a:p>
              <a:p>
                <a:pPr marL="342900" indent="-342900">
                  <a:buFont typeface="Arial" panose="020B0604020202020204" pitchFamily="34" charset="0"/>
                  <a:buChar char="•"/>
                </a:pPr>
                <a14:m>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𝑇</m:t>
                        </m:r>
                      </m:e>
                      <m:sub>
                        <m:r>
                          <a:rPr lang="en-US" i="1" dirty="0" smtClean="0">
                            <a:latin typeface="Cambria Math" panose="02040503050406030204" pitchFamily="18" charset="0"/>
                          </a:rPr>
                          <m:t>𝐿</m:t>
                        </m:r>
                      </m:sub>
                    </m:sSub>
                  </m:oMath>
                </a14:m>
                <a:r>
                  <a:rPr lang="en-US" dirty="0"/>
                  <a:t>, </a:t>
                </a:r>
                <a14:m>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𝑇</m:t>
                        </m:r>
                      </m:e>
                      <m:sub>
                        <m:r>
                          <a:rPr lang="en-US" b="0" i="1" dirty="0" smtClean="0">
                            <a:latin typeface="Cambria Math" panose="02040503050406030204" pitchFamily="18" charset="0"/>
                          </a:rPr>
                          <m:t>𝑈</m:t>
                        </m:r>
                      </m:sub>
                    </m:sSub>
                  </m:oMath>
                </a14:m>
                <a:r>
                  <a:rPr lang="en-US" dirty="0"/>
                  <a:t> = Lower and Upper Tolerance limits</a:t>
                </a:r>
              </a:p>
              <a:p>
                <a:endParaRPr lang="en-US" dirty="0"/>
              </a:p>
              <a:p>
                <a:endParaRPr lang="en-US" dirty="0"/>
              </a:p>
              <a:p>
                <a:r>
                  <a:rPr lang="en-US" dirty="0"/>
                  <a:t>With normal distribution of standard deviation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𝑢</m:t>
                        </m:r>
                      </m:e>
                      <m:sub>
                        <m:r>
                          <a:rPr lang="en-US" i="1" dirty="0" smtClean="0">
                            <a:latin typeface="Cambria Math" panose="02040503050406030204" pitchFamily="18" charset="0"/>
                          </a:rPr>
                          <m:t>𝑚</m:t>
                        </m:r>
                      </m:sub>
                    </m:sSub>
                  </m:oMath>
                </a14:m>
                <a:r>
                  <a:rPr lang="en-US" dirty="0"/>
                  <a:t>:</a:t>
                </a:r>
              </a:p>
              <a:p>
                <a:pPr/>
                <a14:m>
                  <m:oMathPara xmlns:m="http://schemas.openxmlformats.org/officeDocument/2006/math">
                    <m:oMathParaPr>
                      <m:jc m:val="left"/>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𝑐</m:t>
                          </m:r>
                        </m:sub>
                      </m:sSub>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𝑢</m:t>
                              </m:r>
                            </m:e>
                            <m:sub>
                              <m:r>
                                <a:rPr lang="en-US" i="1">
                                  <a:latin typeface="Cambria Math" panose="02040503050406030204" pitchFamily="18" charset="0"/>
                                </a:rPr>
                                <m:t>𝑚</m:t>
                              </m:r>
                            </m:sub>
                          </m:sSub>
                          <m:rad>
                            <m:radPr>
                              <m:degHide m:val="on"/>
                              <m:ctrlPr>
                                <a:rPr lang="en-US" i="1">
                                  <a:latin typeface="Cambria Math" panose="02040503050406030204" pitchFamily="18" charset="0"/>
                                </a:rPr>
                              </m:ctrlPr>
                            </m:radPr>
                            <m:deg/>
                            <m:e>
                              <m:r>
                                <a:rPr lang="en-US" i="1">
                                  <a:latin typeface="Cambria Math" panose="02040503050406030204" pitchFamily="18" charset="0"/>
                                </a:rPr>
                                <m:t>2</m:t>
                              </m:r>
                              <m:r>
                                <a:rPr lang="en-US" i="1">
                                  <a:latin typeface="Cambria Math" panose="02040503050406030204" pitchFamily="18" charset="0"/>
                                </a:rPr>
                                <m:t>𝜋</m:t>
                              </m:r>
                            </m:e>
                          </m:rad>
                        </m:den>
                      </m:f>
                      <m:nary>
                        <m:naryPr>
                          <m:limLoc m:val="subSup"/>
                          <m:ctrlPr>
                            <a:rPr lang="en-US" i="1">
                              <a:latin typeface="Cambria Math" panose="02040503050406030204" pitchFamily="18" charset="0"/>
                            </a:rPr>
                          </m:ctrlPr>
                        </m:naryPr>
                        <m:sub>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𝐿</m:t>
                              </m:r>
                            </m:sub>
                          </m:sSub>
                        </m:sub>
                        <m:sup>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𝑈</m:t>
                              </m:r>
                            </m:sub>
                          </m:sSub>
                        </m:sup>
                        <m:e>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m:t>
                              </m:r>
                              <m:f>
                                <m:fPr>
                                  <m:ctrlPr>
                                    <a:rPr lang="en-US" i="1">
                                      <a:latin typeface="Cambria Math" panose="02040503050406030204" pitchFamily="18" charset="0"/>
                                    </a:rPr>
                                  </m:ctrlPr>
                                </m:fPr>
                                <m:num>
                                  <m:sSup>
                                    <m:sSupPr>
                                      <m:ctrlPr>
                                        <a:rPr lang="en-US" i="1">
                                          <a:latin typeface="Cambria Math" panose="02040503050406030204" pitchFamily="18" charset="0"/>
                                        </a:rPr>
                                      </m:ctrlPr>
                                    </m:sSupPr>
                                    <m:e>
                                      <m:d>
                                        <m:dPr>
                                          <m:ctrlPr>
                                            <a:rPr lang="en-US" i="1">
                                              <a:latin typeface="Cambria Math" panose="02040503050406030204" pitchFamily="18" charset="0"/>
                                            </a:rPr>
                                          </m:ctrlPr>
                                        </m:dPr>
                                        <m:e>
                                          <m:r>
                                            <a:rPr lang="en-US" i="1">
                                              <a:latin typeface="Cambria Math" panose="02040503050406030204" pitchFamily="18" charset="0"/>
                                            </a:rPr>
                                            <m:t>𝑡</m:t>
                                          </m:r>
                                          <m:r>
                                            <a:rPr lang="en-US" i="1">
                                              <a:latin typeface="Cambria Math" panose="02040503050406030204" pitchFamily="18" charset="0"/>
                                            </a:rPr>
                                            <m:t>−</m:t>
                                          </m:r>
                                          <m:r>
                                            <a:rPr lang="en-US" i="1">
                                              <a:latin typeface="Cambria Math" panose="02040503050406030204" pitchFamily="18" charset="0"/>
                                            </a:rPr>
                                            <m:t>𝑦</m:t>
                                          </m:r>
                                        </m:e>
                                      </m:d>
                                    </m:e>
                                    <m:sup>
                                      <m:r>
                                        <a:rPr lang="en-US" i="1">
                                          <a:latin typeface="Cambria Math" panose="02040503050406030204" pitchFamily="18" charset="0"/>
                                        </a:rPr>
                                        <m:t>2</m:t>
                                      </m:r>
                                    </m:sup>
                                  </m:sSup>
                                </m:num>
                                <m:den>
                                  <m:r>
                                    <a:rPr lang="en-US" i="1">
                                      <a:latin typeface="Cambria Math" panose="02040503050406030204" pitchFamily="18" charset="0"/>
                                    </a:rPr>
                                    <m:t>2</m:t>
                                  </m:r>
                                  <m:sSubSup>
                                    <m:sSubSupPr>
                                      <m:ctrlPr>
                                        <a:rPr lang="en-US" i="1">
                                          <a:latin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𝑢</m:t>
                                      </m:r>
                                    </m:e>
                                    <m:sub>
                                      <m:r>
                                        <a:rPr lang="en-US" i="1">
                                          <a:latin typeface="Cambria Math" panose="02040503050406030204" pitchFamily="18" charset="0"/>
                                        </a:rPr>
                                        <m:t>𝑚</m:t>
                                      </m:r>
                                    </m:sub>
                                    <m:sup>
                                      <m:r>
                                        <a:rPr lang="en-US" i="1">
                                          <a:latin typeface="Cambria Math" panose="02040503050406030204" pitchFamily="18" charset="0"/>
                                        </a:rPr>
                                        <m:t>2</m:t>
                                      </m:r>
                                    </m:sup>
                                  </m:sSubSup>
                                </m:den>
                              </m:f>
                            </m:sup>
                          </m:sSup>
                        </m:e>
                      </m:nary>
                      <m:r>
                        <a:rPr lang="en-US" i="1">
                          <a:latin typeface="Cambria Math" panose="02040503050406030204" pitchFamily="18" charset="0"/>
                        </a:rPr>
                        <m:t>𝑑𝑡</m:t>
                      </m:r>
                    </m:oMath>
                  </m:oMathPara>
                </a14:m>
                <a:endParaRPr lang="en-US" dirty="0"/>
              </a:p>
            </p:txBody>
          </p:sp>
        </mc:Choice>
        <mc:Fallback xmlns="">
          <p:sp>
            <p:nvSpPr>
              <p:cNvPr id="4" name="Content Placeholder 3">
                <a:extLst>
                  <a:ext uri="{FF2B5EF4-FFF2-40B4-BE49-F238E27FC236}">
                    <a16:creationId xmlns:a16="http://schemas.microsoft.com/office/drawing/2014/main" id="{951E5782-7BBE-433B-B57F-F03F40090325}"/>
                  </a:ext>
                </a:extLst>
              </p:cNvPr>
              <p:cNvSpPr>
                <a:spLocks noGrp="1" noRot="1" noChangeAspect="1" noMove="1" noResize="1" noEditPoints="1" noAdjustHandles="1" noChangeArrowheads="1" noChangeShapeType="1" noTextEdit="1"/>
              </p:cNvSpPr>
              <p:nvPr>
                <p:ph sz="quarter" idx="11"/>
              </p:nvPr>
            </p:nvSpPr>
            <p:spPr>
              <a:blipFill>
                <a:blip r:embed="rId3"/>
                <a:stretch>
                  <a:fillRect l="-1324" t="-2378"/>
                </a:stretch>
              </a:blipFill>
            </p:spPr>
            <p:txBody>
              <a:bodyPr/>
              <a:lstStyle/>
              <a:p>
                <a:r>
                  <a:rPr lang="en-US">
                    <a:noFill/>
                  </a:rPr>
                  <a:t> </a:t>
                </a:r>
              </a:p>
            </p:txBody>
          </p:sp>
        </mc:Fallback>
      </mc:AlternateContent>
      <p:grpSp>
        <p:nvGrpSpPr>
          <p:cNvPr id="5" name="Group 4">
            <a:extLst>
              <a:ext uri="{FF2B5EF4-FFF2-40B4-BE49-F238E27FC236}">
                <a16:creationId xmlns:a16="http://schemas.microsoft.com/office/drawing/2014/main" id="{AB9DE563-9961-4161-98FC-EAA9B4E3D5D3}"/>
              </a:ext>
            </a:extLst>
          </p:cNvPr>
          <p:cNvGrpSpPr/>
          <p:nvPr/>
        </p:nvGrpSpPr>
        <p:grpSpPr>
          <a:xfrm>
            <a:off x="6403521" y="2729939"/>
            <a:ext cx="5486400" cy="2743200"/>
            <a:chOff x="6403521" y="2729939"/>
            <a:chExt cx="5486400" cy="2743200"/>
          </a:xfrm>
        </p:grpSpPr>
        <p:pic>
          <p:nvPicPr>
            <p:cNvPr id="6" name="Graphic 5">
              <a:extLst>
                <a:ext uri="{FF2B5EF4-FFF2-40B4-BE49-F238E27FC236}">
                  <a16:creationId xmlns:a16="http://schemas.microsoft.com/office/drawing/2014/main" id="{B416FCCB-76F6-4C65-98BD-67D60593283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403521" y="2729939"/>
              <a:ext cx="5486400" cy="2743200"/>
            </a:xfrm>
            <a:prstGeom prst="rect">
              <a:avLst/>
            </a:prstGeom>
          </p:spPr>
        </p:pic>
        <p:sp>
          <p:nvSpPr>
            <p:cNvPr id="7" name="TextBox 6">
              <a:extLst>
                <a:ext uri="{FF2B5EF4-FFF2-40B4-BE49-F238E27FC236}">
                  <a16:creationId xmlns:a16="http://schemas.microsoft.com/office/drawing/2014/main" id="{A12EF68E-8DA7-49D9-BE2B-23A9A417119A}"/>
                </a:ext>
              </a:extLst>
            </p:cNvPr>
            <p:cNvSpPr txBox="1"/>
            <p:nvPr/>
          </p:nvSpPr>
          <p:spPr>
            <a:xfrm>
              <a:off x="11099202" y="3350647"/>
              <a:ext cx="260008" cy="276999"/>
            </a:xfrm>
            <a:prstGeom prst="rect">
              <a:avLst/>
            </a:prstGeom>
            <a:noFill/>
          </p:spPr>
          <p:txBody>
            <a:bodyPr wrap="none" rtlCol="0">
              <a:spAutoFit/>
            </a:bodyPr>
            <a:lstStyle/>
            <a:p>
              <a:r>
                <a:rPr lang="en-US" sz="1200"/>
                <a:t>y</a:t>
              </a:r>
            </a:p>
          </p:txBody>
        </p:sp>
        <p:sp>
          <p:nvSpPr>
            <p:cNvPr id="8" name="TextBox 7">
              <a:extLst>
                <a:ext uri="{FF2B5EF4-FFF2-40B4-BE49-F238E27FC236}">
                  <a16:creationId xmlns:a16="http://schemas.microsoft.com/office/drawing/2014/main" id="{8B9A44ED-E64D-4E83-9BE3-99AE8C83A8CE}"/>
                </a:ext>
              </a:extLst>
            </p:cNvPr>
            <p:cNvSpPr txBox="1"/>
            <p:nvPr/>
          </p:nvSpPr>
          <p:spPr>
            <a:xfrm>
              <a:off x="11050311" y="4381135"/>
              <a:ext cx="357790" cy="276999"/>
            </a:xfrm>
            <a:prstGeom prst="rect">
              <a:avLst/>
            </a:prstGeom>
            <a:noFill/>
          </p:spPr>
          <p:txBody>
            <a:bodyPr wrap="none" rtlCol="0">
              <a:spAutoFit/>
            </a:bodyPr>
            <a:lstStyle/>
            <a:p>
              <a:r>
                <a:rPr lang="en-US" sz="1200"/>
                <a:t>u</a:t>
              </a:r>
              <a:r>
                <a:rPr lang="en-US" sz="1200" baseline="-25000"/>
                <a:t>m</a:t>
              </a:r>
            </a:p>
          </p:txBody>
        </p:sp>
        <p:cxnSp>
          <p:nvCxnSpPr>
            <p:cNvPr id="9" name="Straight Arrow Connector 8">
              <a:extLst>
                <a:ext uri="{FF2B5EF4-FFF2-40B4-BE49-F238E27FC236}">
                  <a16:creationId xmlns:a16="http://schemas.microsoft.com/office/drawing/2014/main" id="{25ADDA1E-3690-4204-AA24-F33F73EE340E}"/>
                </a:ext>
              </a:extLst>
            </p:cNvPr>
            <p:cNvCxnSpPr/>
            <p:nvPr/>
          </p:nvCxnSpPr>
          <p:spPr>
            <a:xfrm>
              <a:off x="11050311" y="4381135"/>
              <a:ext cx="357790"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07AE8B94-5B7F-4176-8DC4-F0396CD8BC50}"/>
                </a:ext>
              </a:extLst>
            </p:cNvPr>
            <p:cNvSpPr txBox="1"/>
            <p:nvPr/>
          </p:nvSpPr>
          <p:spPr>
            <a:xfrm>
              <a:off x="6583461" y="2729939"/>
              <a:ext cx="325730" cy="276999"/>
            </a:xfrm>
            <a:prstGeom prst="rect">
              <a:avLst/>
            </a:prstGeom>
            <a:noFill/>
          </p:spPr>
          <p:txBody>
            <a:bodyPr wrap="none" rtlCol="0">
              <a:spAutoFit/>
            </a:bodyPr>
            <a:lstStyle/>
            <a:p>
              <a:r>
                <a:rPr lang="en-US" sz="1200"/>
                <a:t>T</a:t>
              </a:r>
              <a:r>
                <a:rPr lang="en-US" sz="1200" baseline="-25000"/>
                <a:t>L</a:t>
              </a:r>
            </a:p>
          </p:txBody>
        </p:sp>
        <p:sp>
          <p:nvSpPr>
            <p:cNvPr id="11" name="TextBox 10">
              <a:extLst>
                <a:ext uri="{FF2B5EF4-FFF2-40B4-BE49-F238E27FC236}">
                  <a16:creationId xmlns:a16="http://schemas.microsoft.com/office/drawing/2014/main" id="{64997046-C79C-41C3-8A53-99AE026BDBC2}"/>
                </a:ext>
              </a:extLst>
            </p:cNvPr>
            <p:cNvSpPr txBox="1"/>
            <p:nvPr/>
          </p:nvSpPr>
          <p:spPr>
            <a:xfrm>
              <a:off x="11378610" y="2729939"/>
              <a:ext cx="341760" cy="276999"/>
            </a:xfrm>
            <a:prstGeom prst="rect">
              <a:avLst/>
            </a:prstGeom>
            <a:noFill/>
          </p:spPr>
          <p:txBody>
            <a:bodyPr wrap="none" rtlCol="0">
              <a:spAutoFit/>
            </a:bodyPr>
            <a:lstStyle/>
            <a:p>
              <a:r>
                <a:rPr lang="en-US" sz="1200"/>
                <a:t>T</a:t>
              </a:r>
              <a:r>
                <a:rPr lang="en-US" sz="1200" baseline="-25000"/>
                <a:t>U</a:t>
              </a:r>
            </a:p>
          </p:txBody>
        </p:sp>
      </p:grpSp>
      <p:sp>
        <p:nvSpPr>
          <p:cNvPr id="12" name="TextBox 11">
            <a:extLst>
              <a:ext uri="{FF2B5EF4-FFF2-40B4-BE49-F238E27FC236}">
                <a16:creationId xmlns:a16="http://schemas.microsoft.com/office/drawing/2014/main" id="{12379C9B-2D21-4C4D-89BB-55A9F7A8AA26}"/>
              </a:ext>
            </a:extLst>
          </p:cNvPr>
          <p:cNvSpPr txBox="1"/>
          <p:nvPr/>
        </p:nvSpPr>
        <p:spPr>
          <a:xfrm>
            <a:off x="5831276" y="6393464"/>
            <a:ext cx="5456943" cy="369332"/>
          </a:xfrm>
          <a:prstGeom prst="rect">
            <a:avLst/>
          </a:prstGeom>
          <a:noFill/>
        </p:spPr>
        <p:txBody>
          <a:bodyPr wrap="none" rtlCol="0">
            <a:spAutoFit/>
          </a:bodyPr>
          <a:lstStyle/>
          <a:p>
            <a:r>
              <a:rPr lang="en-US">
                <a:solidFill>
                  <a:schemeClr val="tx2"/>
                </a:solidFill>
                <a:latin typeface="Open Sans" panose="020B0606030504020204" pitchFamily="34" charset="0"/>
                <a:ea typeface="Open Sans" panose="020B0606030504020204" pitchFamily="34" charset="0"/>
                <a:cs typeface="Open Sans" panose="020B0606030504020204" pitchFamily="34" charset="0"/>
              </a:rPr>
              <a:t>In Excel (one side): “NORM.DIST(TU, y, um, TRUE)”</a:t>
            </a:r>
          </a:p>
        </p:txBody>
      </p:sp>
    </p:spTree>
    <p:extLst>
      <p:ext uri="{BB962C8B-B14F-4D97-AF65-F5344CB8AC3E}">
        <p14:creationId xmlns:p14="http://schemas.microsoft.com/office/powerpoint/2010/main" val="3619378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03C83-7491-48C8-A691-53FF9FCA029D}"/>
              </a:ext>
            </a:extLst>
          </p:cNvPr>
          <p:cNvSpPr>
            <a:spLocks noGrp="1"/>
          </p:cNvSpPr>
          <p:nvPr>
            <p:ph type="title"/>
          </p:nvPr>
        </p:nvSpPr>
        <p:spPr/>
        <p:txBody>
          <a:bodyPr/>
          <a:lstStyle/>
          <a:p>
            <a:r>
              <a:rPr lang="en-US"/>
              <a:t>Example – Speed Limit Enforcement (Example 1 in JCGM106)</a:t>
            </a:r>
          </a:p>
        </p:txBody>
      </p:sp>
      <p:sp>
        <p:nvSpPr>
          <p:cNvPr id="3" name="Slide Number Placeholder 2">
            <a:extLst>
              <a:ext uri="{FF2B5EF4-FFF2-40B4-BE49-F238E27FC236}">
                <a16:creationId xmlns:a16="http://schemas.microsoft.com/office/drawing/2014/main" id="{D996C544-4780-4E48-B70F-3FA6D3581D9E}"/>
              </a:ext>
            </a:extLst>
          </p:cNvPr>
          <p:cNvSpPr>
            <a:spLocks noGrp="1"/>
          </p:cNvSpPr>
          <p:nvPr>
            <p:ph type="sldNum" sz="quarter" idx="10"/>
          </p:nvPr>
        </p:nvSpPr>
        <p:spPr/>
        <p:txBody>
          <a:bodyPr/>
          <a:lstStyle/>
          <a:p>
            <a:fld id="{4FAB73BC-B049-4115-A692-8D63A059BFB8}" type="slidenum">
              <a:rPr lang="en-US" smtClean="0"/>
              <a:pPr/>
              <a:t>33</a:t>
            </a:fld>
            <a:endParaRPr lang="en-US"/>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D745023E-F6AD-40CF-9C10-5B9AE035720C}"/>
                  </a:ext>
                </a:extLst>
              </p:cNvPr>
              <p:cNvSpPr>
                <a:spLocks noGrp="1"/>
              </p:cNvSpPr>
              <p:nvPr>
                <p:ph sz="quarter" idx="11"/>
              </p:nvPr>
            </p:nvSpPr>
            <p:spPr>
              <a:xfrm>
                <a:off x="647700" y="1239521"/>
                <a:ext cx="11049000" cy="5357222"/>
              </a:xfrm>
            </p:spPr>
            <p:txBody>
              <a:bodyPr>
                <a:normAutofit fontScale="92500" lnSpcReduction="10000"/>
              </a:bodyPr>
              <a:lstStyle/>
              <a:p>
                <a:r>
                  <a:rPr lang="en-US"/>
                  <a:t>Highway Patrol used radar to measure your speed. Given these values, what is the probability you were speeding?</a:t>
                </a:r>
              </a:p>
              <a:p>
                <a:pPr marL="342900" indent="-342900">
                  <a:buFont typeface="Arial" panose="020B0604020202020204" pitchFamily="34" charset="0"/>
                  <a:buChar char="•"/>
                </a:pPr>
                <a:r>
                  <a:rPr lang="en-US"/>
                  <a:t>Upper speed limit = 65 mph</a:t>
                </a:r>
              </a:p>
              <a:p>
                <a:pPr marL="342900" indent="-342900">
                  <a:buFont typeface="Arial" panose="020B0604020202020204" pitchFamily="34" charset="0"/>
                  <a:buChar char="•"/>
                </a:pPr>
                <a:r>
                  <a:rPr lang="en-US"/>
                  <a:t>Measured value = 64 mph</a:t>
                </a:r>
              </a:p>
              <a:p>
                <a:pPr marL="342900" indent="-342900">
                  <a:buFont typeface="Arial" panose="020B0604020202020204" pitchFamily="34" charset="0"/>
                  <a:buChar char="•"/>
                </a:pPr>
                <a:r>
                  <a:rPr lang="en-US"/>
                  <a:t>Standard uncertainty = 1.3 mph</a:t>
                </a:r>
              </a:p>
              <a:p>
                <a:pPr marL="342900" indent="-342900">
                  <a:buFont typeface="Arial" panose="020B0604020202020204" pitchFamily="34" charset="0"/>
                  <a:buChar char="•"/>
                </a:pPr>
                <a:endParaRPr lang="en-US"/>
              </a:p>
              <a:p>
                <a:pPr marL="342900" indent="-342900">
                  <a:buFont typeface="Arial" panose="020B0604020202020204" pitchFamily="34" charset="0"/>
                  <a:buChar char="•"/>
                </a:pPr>
                <a:r>
                  <a:rPr lang="en-US"/>
                  <a:t>Probability of conformance can be calculated:</a:t>
                </a:r>
              </a:p>
              <a:p>
                <a:pPr marL="726948"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𝑈</m:t>
                        </m:r>
                      </m:sub>
                    </m:sSub>
                  </m:oMath>
                </a14:m>
                <a:r>
                  <a:rPr lang="en-US"/>
                  <a:t> = 65</a:t>
                </a:r>
              </a:p>
              <a:p>
                <a:pPr marL="726948"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𝐿</m:t>
                        </m:r>
                      </m:sub>
                    </m:sSub>
                  </m:oMath>
                </a14:m>
                <a:r>
                  <a:rPr lang="en-US"/>
                  <a:t> = </a:t>
                </a:r>
                <a14:m>
                  <m:oMath xmlns:m="http://schemas.openxmlformats.org/officeDocument/2006/math">
                    <m:r>
                      <a:rPr lang="en-US" i="1" dirty="0" smtClean="0">
                        <a:latin typeface="Cambria Math" panose="02040503050406030204" pitchFamily="18" charset="0"/>
                      </a:rPr>
                      <m:t>−</m:t>
                    </m:r>
                    <m:r>
                      <a:rPr lang="en-US" i="1" dirty="0" smtClean="0">
                        <a:latin typeface="Cambria Math" panose="02040503050406030204" pitchFamily="18" charset="0"/>
                        <a:ea typeface="Cambria Math" panose="02040503050406030204" pitchFamily="18" charset="0"/>
                      </a:rPr>
                      <m:t>∞</m:t>
                    </m:r>
                    <m:r>
                      <a:rPr lang="en-US" i="1" dirty="0" smtClean="0">
                        <a:latin typeface="Cambria Math" panose="02040503050406030204" pitchFamily="18" charset="0"/>
                      </a:rPr>
                      <m:t>⁡</m:t>
                    </m:r>
                  </m:oMath>
                </a14:m>
                <a:endParaRPr lang="en-US"/>
              </a:p>
              <a:p>
                <a:pPr marL="726948" lvl="1" indent="-342900">
                  <a:buFont typeface="Arial" panose="020B0604020202020204" pitchFamily="34" charset="0"/>
                  <a:buChar char="•"/>
                </a:pPr>
                <a14:m>
                  <m:oMath xmlns:m="http://schemas.openxmlformats.org/officeDocument/2006/math">
                    <m:r>
                      <a:rPr lang="en-US" i="1" smtClean="0">
                        <a:latin typeface="Cambria Math" panose="02040503050406030204" pitchFamily="18" charset="0"/>
                      </a:rPr>
                      <m:t>𝑦</m:t>
                    </m:r>
                  </m:oMath>
                </a14:m>
                <a:r>
                  <a:rPr lang="en-US"/>
                  <a:t> = 64</a:t>
                </a:r>
              </a:p>
              <a:p>
                <a:pPr marL="726948"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𝑢</m:t>
                        </m:r>
                      </m:e>
                      <m:sub>
                        <m:r>
                          <a:rPr lang="en-US" i="1">
                            <a:latin typeface="Cambria Math" panose="02040503050406030204" pitchFamily="18" charset="0"/>
                          </a:rPr>
                          <m:t>𝑚</m:t>
                        </m:r>
                      </m:sub>
                    </m:sSub>
                  </m:oMath>
                </a14:m>
                <a:r>
                  <a:rPr lang="en-US"/>
                  <a:t> = 1.3</a:t>
                </a:r>
              </a:p>
              <a:p>
                <a:pPr marL="726948" lvl="1" indent="-342900">
                  <a:buFont typeface="Arial" panose="020B0604020202020204" pitchFamily="34" charset="0"/>
                  <a:buChar char="•"/>
                </a:pPr>
                <a14:m>
                  <m:oMath xmlns:m="http://schemas.openxmlformats.org/officeDocument/2006/math">
                    <m:r>
                      <a:rPr lang="en-US" i="1" smtClean="0">
                        <a:latin typeface="Cambria Math" panose="02040503050406030204" pitchFamily="18" charset="0"/>
                      </a:rPr>
                      <m:t>𝑡</m:t>
                    </m:r>
                  </m:oMath>
                </a14:m>
                <a:r>
                  <a:rPr lang="en-US"/>
                  <a:t> = integration variable</a:t>
                </a:r>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𝑐</m:t>
                          </m:r>
                        </m:sub>
                      </m:sSub>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𝑢</m:t>
                              </m:r>
                            </m:e>
                            <m:sub>
                              <m:r>
                                <a:rPr lang="en-US" i="1">
                                  <a:latin typeface="Cambria Math" panose="02040503050406030204" pitchFamily="18" charset="0"/>
                                </a:rPr>
                                <m:t>𝑚</m:t>
                              </m:r>
                            </m:sub>
                          </m:sSub>
                          <m:rad>
                            <m:radPr>
                              <m:degHide m:val="on"/>
                              <m:ctrlPr>
                                <a:rPr lang="en-US" i="1">
                                  <a:latin typeface="Cambria Math" panose="02040503050406030204" pitchFamily="18" charset="0"/>
                                </a:rPr>
                              </m:ctrlPr>
                            </m:radPr>
                            <m:deg/>
                            <m:e>
                              <m:r>
                                <a:rPr lang="en-US" i="1">
                                  <a:latin typeface="Cambria Math" panose="02040503050406030204" pitchFamily="18" charset="0"/>
                                </a:rPr>
                                <m:t>2</m:t>
                              </m:r>
                              <m:r>
                                <a:rPr lang="en-US" i="1">
                                  <a:latin typeface="Cambria Math" panose="02040503050406030204" pitchFamily="18" charset="0"/>
                                </a:rPr>
                                <m:t>𝜋</m:t>
                              </m:r>
                            </m:e>
                          </m:rad>
                        </m:den>
                      </m:f>
                      <m:nary>
                        <m:naryPr>
                          <m:limLoc m:val="subSup"/>
                          <m:ctrlPr>
                            <a:rPr lang="en-US" i="1">
                              <a:latin typeface="Cambria Math" panose="02040503050406030204" pitchFamily="18" charset="0"/>
                            </a:rPr>
                          </m:ctrlPr>
                        </m:naryPr>
                        <m:sub>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𝐿</m:t>
                              </m:r>
                            </m:sub>
                          </m:sSub>
                        </m:sub>
                        <m:sup>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𝑈</m:t>
                              </m:r>
                            </m:sub>
                          </m:sSub>
                        </m:sup>
                        <m:e>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m:t>
                              </m:r>
                              <m:f>
                                <m:fPr>
                                  <m:ctrlPr>
                                    <a:rPr lang="en-US" i="1">
                                      <a:latin typeface="Cambria Math" panose="02040503050406030204" pitchFamily="18" charset="0"/>
                                    </a:rPr>
                                  </m:ctrlPr>
                                </m:fPr>
                                <m:num>
                                  <m:sSup>
                                    <m:sSupPr>
                                      <m:ctrlPr>
                                        <a:rPr lang="en-US" i="1">
                                          <a:latin typeface="Cambria Math" panose="02040503050406030204" pitchFamily="18" charset="0"/>
                                        </a:rPr>
                                      </m:ctrlPr>
                                    </m:sSupPr>
                                    <m:e>
                                      <m:d>
                                        <m:dPr>
                                          <m:ctrlPr>
                                            <a:rPr lang="en-US" i="1">
                                              <a:latin typeface="Cambria Math" panose="02040503050406030204" pitchFamily="18" charset="0"/>
                                            </a:rPr>
                                          </m:ctrlPr>
                                        </m:dPr>
                                        <m:e>
                                          <m:r>
                                            <a:rPr lang="en-US" i="1">
                                              <a:latin typeface="Cambria Math" panose="02040503050406030204" pitchFamily="18" charset="0"/>
                                            </a:rPr>
                                            <m:t>𝑡</m:t>
                                          </m:r>
                                          <m:r>
                                            <a:rPr lang="en-US" i="1">
                                              <a:latin typeface="Cambria Math" panose="02040503050406030204" pitchFamily="18" charset="0"/>
                                            </a:rPr>
                                            <m:t>−</m:t>
                                          </m:r>
                                          <m:r>
                                            <a:rPr lang="en-US" i="1">
                                              <a:latin typeface="Cambria Math" panose="02040503050406030204" pitchFamily="18" charset="0"/>
                                            </a:rPr>
                                            <m:t>𝑦</m:t>
                                          </m:r>
                                        </m:e>
                                      </m:d>
                                    </m:e>
                                    <m:sup>
                                      <m:r>
                                        <a:rPr lang="en-US" i="1">
                                          <a:latin typeface="Cambria Math" panose="02040503050406030204" pitchFamily="18" charset="0"/>
                                        </a:rPr>
                                        <m:t>2</m:t>
                                      </m:r>
                                    </m:sup>
                                  </m:sSup>
                                </m:num>
                                <m:den>
                                  <m:r>
                                    <a:rPr lang="en-US" i="1">
                                      <a:latin typeface="Cambria Math" panose="02040503050406030204" pitchFamily="18" charset="0"/>
                                    </a:rPr>
                                    <m:t>2</m:t>
                                  </m:r>
                                  <m:sSubSup>
                                    <m:sSubSupPr>
                                      <m:ctrlPr>
                                        <a:rPr lang="en-US" i="1">
                                          <a:latin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𝑢</m:t>
                                      </m:r>
                                    </m:e>
                                    <m:sub>
                                      <m:r>
                                        <a:rPr lang="en-US" i="1">
                                          <a:latin typeface="Cambria Math" panose="02040503050406030204" pitchFamily="18" charset="0"/>
                                        </a:rPr>
                                        <m:t>𝑚</m:t>
                                      </m:r>
                                    </m:sub>
                                    <m:sup>
                                      <m:r>
                                        <a:rPr lang="en-US" i="1">
                                          <a:latin typeface="Cambria Math" panose="02040503050406030204" pitchFamily="18" charset="0"/>
                                        </a:rPr>
                                        <m:t>2</m:t>
                                      </m:r>
                                    </m:sup>
                                  </m:sSubSup>
                                </m:den>
                              </m:f>
                            </m:sup>
                          </m:sSup>
                        </m:e>
                      </m:nary>
                      <m:r>
                        <a:rPr lang="en-US" i="1">
                          <a:latin typeface="Cambria Math" panose="02040503050406030204" pitchFamily="18" charset="0"/>
                        </a:rPr>
                        <m:t>𝑑𝑡</m:t>
                      </m:r>
                    </m:oMath>
                  </m:oMathPara>
                </a14:m>
                <a:endParaRPr lang="en-US"/>
              </a:p>
              <a:p>
                <a:endParaRPr lang="en-US"/>
              </a:p>
              <a:p>
                <a:r>
                  <a:rPr lang="en-US" sz="1500">
                    <a:solidFill>
                      <a:schemeClr val="tx2"/>
                    </a:solidFill>
                    <a:latin typeface="Open Sans" panose="020B0606030504020204" pitchFamily="34" charset="0"/>
                    <a:ea typeface="Open Sans" panose="020B0606030504020204" pitchFamily="34" charset="0"/>
                    <a:cs typeface="Open Sans" panose="020B0606030504020204" pitchFamily="34" charset="0"/>
                  </a:rPr>
                  <a:t>Can use Excel to plot </a:t>
                </a:r>
                <a14:m>
                  <m:oMath xmlns:m="http://schemas.openxmlformats.org/officeDocument/2006/math">
                    <m:sSub>
                      <m:sSubPr>
                        <m:ctrlPr>
                          <a:rPr lang="en-US" sz="1600" i="1" smtClean="0">
                            <a:solidFill>
                              <a:schemeClr val="tx2"/>
                            </a:solidFill>
                            <a:latin typeface="Cambria Math" panose="02040503050406030204" pitchFamily="18" charset="0"/>
                          </a:rPr>
                        </m:ctrlPr>
                      </m:sSubPr>
                      <m:e>
                        <m:r>
                          <a:rPr lang="en-US" sz="1600" i="1">
                            <a:solidFill>
                              <a:schemeClr val="tx2"/>
                            </a:solidFill>
                            <a:latin typeface="Cambria Math" panose="02040503050406030204" pitchFamily="18" charset="0"/>
                          </a:rPr>
                          <m:t>𝑝</m:t>
                        </m:r>
                      </m:e>
                      <m:sub>
                        <m:r>
                          <a:rPr lang="en-US" sz="1600" i="1">
                            <a:solidFill>
                              <a:schemeClr val="tx2"/>
                            </a:solidFill>
                            <a:latin typeface="Cambria Math" panose="02040503050406030204" pitchFamily="18" charset="0"/>
                          </a:rPr>
                          <m:t>𝑐</m:t>
                        </m:r>
                      </m:sub>
                    </m:sSub>
                  </m:oMath>
                </a14:m>
                <a:r>
                  <a:rPr lang="en-US" sz="1500">
                    <a:solidFill>
                      <a:schemeClr val="tx2"/>
                    </a:solidFill>
                    <a:latin typeface="Open Sans" panose="020B0606030504020204" pitchFamily="34" charset="0"/>
                    <a:ea typeface="Open Sans" panose="020B0606030504020204" pitchFamily="34" charset="0"/>
                    <a:cs typeface="Open Sans" panose="020B0606030504020204" pitchFamily="34" charset="0"/>
                  </a:rPr>
                  <a:t> over range of measured values: NORM.DIST(TU, y, um, TRUE)</a:t>
                </a:r>
                <a:endParaRPr lang="en-US" sz="1500"/>
              </a:p>
              <a:p>
                <a:endParaRPr lang="en-US"/>
              </a:p>
            </p:txBody>
          </p:sp>
        </mc:Choice>
        <mc:Fallback xmlns="">
          <p:sp>
            <p:nvSpPr>
              <p:cNvPr id="4" name="Content Placeholder 3">
                <a:extLst>
                  <a:ext uri="{FF2B5EF4-FFF2-40B4-BE49-F238E27FC236}">
                    <a16:creationId xmlns:a16="http://schemas.microsoft.com/office/drawing/2014/main" id="{D745023E-F6AD-40CF-9C10-5B9AE035720C}"/>
                  </a:ext>
                </a:extLst>
              </p:cNvPr>
              <p:cNvSpPr>
                <a:spLocks noGrp="1" noRot="1" noChangeAspect="1" noMove="1" noResize="1" noEditPoints="1" noAdjustHandles="1" noChangeArrowheads="1" noChangeShapeType="1" noTextEdit="1"/>
              </p:cNvSpPr>
              <p:nvPr>
                <p:ph sz="quarter" idx="11"/>
              </p:nvPr>
            </p:nvSpPr>
            <p:spPr>
              <a:xfrm>
                <a:off x="647700" y="1239521"/>
                <a:ext cx="11049000" cy="5357222"/>
              </a:xfrm>
              <a:blipFill>
                <a:blip r:embed="rId3"/>
                <a:stretch>
                  <a:fillRect l="-1324" t="-1593" r="-938"/>
                </a:stretch>
              </a:blipFill>
            </p:spPr>
            <p:txBody>
              <a:bodyPr/>
              <a:lstStyle/>
              <a:p>
                <a:r>
                  <a:rPr lang="en-US">
                    <a:noFill/>
                  </a:rPr>
                  <a:t> </a:t>
                </a:r>
              </a:p>
            </p:txBody>
          </p:sp>
        </mc:Fallback>
      </mc:AlternateContent>
    </p:spTree>
    <p:extLst>
      <p:ext uri="{BB962C8B-B14F-4D97-AF65-F5344CB8AC3E}">
        <p14:creationId xmlns:p14="http://schemas.microsoft.com/office/powerpoint/2010/main" val="3125775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2E75B9-F3C1-40CF-BF9E-01A31181AF55}"/>
              </a:ext>
            </a:extLst>
          </p:cNvPr>
          <p:cNvSpPr>
            <a:spLocks noGrp="1"/>
          </p:cNvSpPr>
          <p:nvPr>
            <p:ph type="title"/>
          </p:nvPr>
        </p:nvSpPr>
        <p:spPr/>
        <p:txBody>
          <a:bodyPr/>
          <a:lstStyle/>
          <a:p>
            <a:r>
              <a:rPr lang="en-US"/>
              <a:t>Probability of Conformance Plot – Speed Limit Enforcement</a:t>
            </a:r>
          </a:p>
        </p:txBody>
      </p:sp>
      <p:sp>
        <p:nvSpPr>
          <p:cNvPr id="3" name="Slide Number Placeholder 2">
            <a:extLst>
              <a:ext uri="{FF2B5EF4-FFF2-40B4-BE49-F238E27FC236}">
                <a16:creationId xmlns:a16="http://schemas.microsoft.com/office/drawing/2014/main" id="{03B5AC24-AD16-4450-8422-1AA5700A8308}"/>
              </a:ext>
            </a:extLst>
          </p:cNvPr>
          <p:cNvSpPr>
            <a:spLocks noGrp="1"/>
          </p:cNvSpPr>
          <p:nvPr>
            <p:ph type="sldNum" sz="quarter" idx="4"/>
          </p:nvPr>
        </p:nvSpPr>
        <p:spPr/>
        <p:txBody>
          <a:bodyPr/>
          <a:lstStyle/>
          <a:p>
            <a:fld id="{4FAB73BC-B049-4115-A692-8D63A059BFB8}" type="slidenum">
              <a:rPr lang="en-US" smtClean="0"/>
              <a:pPr/>
              <a:t>34</a:t>
            </a:fld>
            <a:endParaRPr lang="en-US"/>
          </a:p>
        </p:txBody>
      </p:sp>
      <p:graphicFrame>
        <p:nvGraphicFramePr>
          <p:cNvPr id="6" name="Chart 5">
            <a:extLst>
              <a:ext uri="{FF2B5EF4-FFF2-40B4-BE49-F238E27FC236}">
                <a16:creationId xmlns:a16="http://schemas.microsoft.com/office/drawing/2014/main" id="{F986D2E2-D244-44C2-889F-ECAC40DDBC84}"/>
              </a:ext>
            </a:extLst>
          </p:cNvPr>
          <p:cNvGraphicFramePr>
            <a:graphicFrameLocks/>
          </p:cNvGraphicFramePr>
          <p:nvPr>
            <p:extLst>
              <p:ext uri="{D42A27DB-BD31-4B8C-83A1-F6EECF244321}">
                <p14:modId xmlns:p14="http://schemas.microsoft.com/office/powerpoint/2010/main" val="143730459"/>
              </p:ext>
            </p:extLst>
          </p:nvPr>
        </p:nvGraphicFramePr>
        <p:xfrm>
          <a:off x="2152650" y="956823"/>
          <a:ext cx="7115176" cy="4944354"/>
        </p:xfrm>
        <a:graphic>
          <a:graphicData uri="http://schemas.openxmlformats.org/drawingml/2006/chart">
            <c:chart xmlns:c="http://schemas.openxmlformats.org/drawingml/2006/chart" xmlns:r="http://schemas.openxmlformats.org/officeDocument/2006/relationships" r:id="rId3"/>
          </a:graphicData>
        </a:graphic>
      </p:graphicFrame>
      <p:cxnSp>
        <p:nvCxnSpPr>
          <p:cNvPr id="7" name="Straight Connector 6">
            <a:extLst>
              <a:ext uri="{FF2B5EF4-FFF2-40B4-BE49-F238E27FC236}">
                <a16:creationId xmlns:a16="http://schemas.microsoft.com/office/drawing/2014/main" id="{1EE44CC8-E0D6-4008-A566-FC6C48970DD3}"/>
              </a:ext>
            </a:extLst>
          </p:cNvPr>
          <p:cNvCxnSpPr>
            <a:cxnSpLocks/>
          </p:cNvCxnSpPr>
          <p:nvPr/>
        </p:nvCxnSpPr>
        <p:spPr>
          <a:xfrm>
            <a:off x="6318688" y="1219857"/>
            <a:ext cx="0" cy="3961743"/>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D1AC3E3F-FF36-40A5-AF1D-EB8F236D22A6}"/>
              </a:ext>
            </a:extLst>
          </p:cNvPr>
          <p:cNvSpPr txBox="1"/>
          <p:nvPr/>
        </p:nvSpPr>
        <p:spPr>
          <a:xfrm>
            <a:off x="671949" y="6158254"/>
            <a:ext cx="4097597" cy="369332"/>
          </a:xfrm>
          <a:prstGeom prst="rect">
            <a:avLst/>
          </a:prstGeom>
          <a:noFill/>
        </p:spPr>
        <p:txBody>
          <a:bodyPr wrap="none" rtlCol="0">
            <a:spAutoFit/>
          </a:bodyPr>
          <a:lstStyle/>
          <a:p>
            <a:r>
              <a:rPr lang="en-US">
                <a:latin typeface="Open Sans" panose="020B0606030504020204" pitchFamily="34" charset="0"/>
                <a:ea typeface="Open Sans" panose="020B0606030504020204" pitchFamily="34" charset="0"/>
                <a:cs typeface="Open Sans" panose="020B0606030504020204" pitchFamily="34" charset="0"/>
              </a:rPr>
              <a:t>High confidence you’re not speeding</a:t>
            </a:r>
          </a:p>
        </p:txBody>
      </p:sp>
      <p:sp>
        <p:nvSpPr>
          <p:cNvPr id="9" name="TextBox 8">
            <a:extLst>
              <a:ext uri="{FF2B5EF4-FFF2-40B4-BE49-F238E27FC236}">
                <a16:creationId xmlns:a16="http://schemas.microsoft.com/office/drawing/2014/main" id="{8FBEF489-589B-451C-97BE-90E4FCCF384C}"/>
              </a:ext>
            </a:extLst>
          </p:cNvPr>
          <p:cNvSpPr txBox="1"/>
          <p:nvPr/>
        </p:nvSpPr>
        <p:spPr>
          <a:xfrm>
            <a:off x="7662506" y="6158254"/>
            <a:ext cx="3966150" cy="369332"/>
          </a:xfrm>
          <a:prstGeom prst="rect">
            <a:avLst/>
          </a:prstGeom>
          <a:noFill/>
        </p:spPr>
        <p:txBody>
          <a:bodyPr wrap="none" rtlCol="0">
            <a:spAutoFit/>
          </a:bodyPr>
          <a:lstStyle/>
          <a:p>
            <a:r>
              <a:rPr lang="en-US">
                <a:latin typeface="Open Sans" panose="020B0606030504020204" pitchFamily="34" charset="0"/>
                <a:ea typeface="Open Sans" panose="020B0606030504020204" pitchFamily="34" charset="0"/>
                <a:cs typeface="Open Sans" panose="020B0606030504020204" pitchFamily="34" charset="0"/>
              </a:rPr>
              <a:t>High confidence you are speeding</a:t>
            </a:r>
          </a:p>
        </p:txBody>
      </p:sp>
      <p:sp>
        <p:nvSpPr>
          <p:cNvPr id="10" name="TextBox 9">
            <a:extLst>
              <a:ext uri="{FF2B5EF4-FFF2-40B4-BE49-F238E27FC236}">
                <a16:creationId xmlns:a16="http://schemas.microsoft.com/office/drawing/2014/main" id="{983F567C-A952-49CC-88A1-99A4F0AE5CF7}"/>
              </a:ext>
            </a:extLst>
          </p:cNvPr>
          <p:cNvSpPr txBox="1"/>
          <p:nvPr/>
        </p:nvSpPr>
        <p:spPr>
          <a:xfrm>
            <a:off x="5222805" y="6158254"/>
            <a:ext cx="1986441" cy="369332"/>
          </a:xfrm>
          <a:prstGeom prst="rect">
            <a:avLst/>
          </a:prstGeom>
          <a:noFill/>
        </p:spPr>
        <p:txBody>
          <a:bodyPr wrap="none" rtlCol="0">
            <a:spAutoFit/>
          </a:bodyPr>
          <a:lstStyle/>
          <a:p>
            <a:r>
              <a:rPr lang="en-US">
                <a:latin typeface="Open Sans" panose="020B0606030504020204" pitchFamily="34" charset="0"/>
                <a:ea typeface="Open Sans" panose="020B0606030504020204" pitchFamily="34" charset="0"/>
                <a:cs typeface="Open Sans" panose="020B0606030504020204" pitchFamily="34" charset="0"/>
              </a:rPr>
              <a:t>Uncertain region</a:t>
            </a:r>
          </a:p>
        </p:txBody>
      </p:sp>
      <p:cxnSp>
        <p:nvCxnSpPr>
          <p:cNvPr id="12" name="Straight Arrow Connector 11">
            <a:extLst>
              <a:ext uri="{FF2B5EF4-FFF2-40B4-BE49-F238E27FC236}">
                <a16:creationId xmlns:a16="http://schemas.microsoft.com/office/drawing/2014/main" id="{36598007-CBD3-48B6-80DE-B7B9331F8406}"/>
              </a:ext>
            </a:extLst>
          </p:cNvPr>
          <p:cNvCxnSpPr>
            <a:cxnSpLocks/>
          </p:cNvCxnSpPr>
          <p:nvPr/>
        </p:nvCxnSpPr>
        <p:spPr>
          <a:xfrm flipH="1">
            <a:off x="2702561" y="6068907"/>
            <a:ext cx="2438399" cy="0"/>
          </a:xfrm>
          <a:prstGeom prst="straightConnector1">
            <a:avLst/>
          </a:prstGeom>
          <a:ln w="50800">
            <a:headEnd type="ova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8801D21F-ADE0-4CB0-A1A2-B3AD46554B4A}"/>
              </a:ext>
            </a:extLst>
          </p:cNvPr>
          <p:cNvCxnSpPr>
            <a:cxnSpLocks/>
          </p:cNvCxnSpPr>
          <p:nvPr/>
        </p:nvCxnSpPr>
        <p:spPr>
          <a:xfrm>
            <a:off x="7396480" y="6068907"/>
            <a:ext cx="2228427" cy="0"/>
          </a:xfrm>
          <a:prstGeom prst="straightConnector1">
            <a:avLst/>
          </a:prstGeom>
          <a:ln w="50800">
            <a:headEnd type="ova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757E0856-4EA9-46B1-933D-0F92EB7245B3}"/>
              </a:ext>
            </a:extLst>
          </p:cNvPr>
          <p:cNvCxnSpPr>
            <a:cxnSpLocks/>
          </p:cNvCxnSpPr>
          <p:nvPr/>
        </p:nvCxnSpPr>
        <p:spPr>
          <a:xfrm>
            <a:off x="5621867" y="6068907"/>
            <a:ext cx="1280160" cy="0"/>
          </a:xfrm>
          <a:prstGeom prst="straightConnector1">
            <a:avLst/>
          </a:prstGeom>
          <a:ln w="50800">
            <a:solidFill>
              <a:schemeClr val="accent5"/>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23" name="Circle: Hollow 22">
            <a:extLst>
              <a:ext uri="{FF2B5EF4-FFF2-40B4-BE49-F238E27FC236}">
                <a16:creationId xmlns:a16="http://schemas.microsoft.com/office/drawing/2014/main" id="{4D08A1EC-ABBE-4923-B940-053ED6504805}"/>
              </a:ext>
            </a:extLst>
          </p:cNvPr>
          <p:cNvSpPr/>
          <p:nvPr/>
        </p:nvSpPr>
        <p:spPr>
          <a:xfrm>
            <a:off x="5791199" y="2011680"/>
            <a:ext cx="243837" cy="230293"/>
          </a:xfrm>
          <a:prstGeom prst="donu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4003169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hart 7">
            <a:extLst>
              <a:ext uri="{FF2B5EF4-FFF2-40B4-BE49-F238E27FC236}">
                <a16:creationId xmlns:a16="http://schemas.microsoft.com/office/drawing/2014/main" id="{E62058FC-B3DE-4ECA-904B-4C97AE1A2B02}"/>
              </a:ext>
            </a:extLst>
          </p:cNvPr>
          <p:cNvGraphicFramePr>
            <a:graphicFrameLocks/>
          </p:cNvGraphicFramePr>
          <p:nvPr>
            <p:extLst>
              <p:ext uri="{D42A27DB-BD31-4B8C-83A1-F6EECF244321}">
                <p14:modId xmlns:p14="http://schemas.microsoft.com/office/powerpoint/2010/main" val="4089231158"/>
              </p:ext>
            </p:extLst>
          </p:nvPr>
        </p:nvGraphicFramePr>
        <p:xfrm>
          <a:off x="2132330" y="956823"/>
          <a:ext cx="7115176" cy="4944354"/>
        </p:xfrm>
        <a:graphic>
          <a:graphicData uri="http://schemas.openxmlformats.org/drawingml/2006/chart">
            <c:chart xmlns:c="http://schemas.openxmlformats.org/drawingml/2006/chart" xmlns:r="http://schemas.openxmlformats.org/officeDocument/2006/relationships" r:id="rId3"/>
          </a:graphicData>
        </a:graphic>
      </p:graphicFrame>
      <p:sp>
        <p:nvSpPr>
          <p:cNvPr id="2" name="Title 1">
            <a:extLst>
              <a:ext uri="{FF2B5EF4-FFF2-40B4-BE49-F238E27FC236}">
                <a16:creationId xmlns:a16="http://schemas.microsoft.com/office/drawing/2014/main" id="{832F677D-B5FA-48E2-9575-C7144AAD611E}"/>
              </a:ext>
            </a:extLst>
          </p:cNvPr>
          <p:cNvSpPr>
            <a:spLocks noGrp="1"/>
          </p:cNvSpPr>
          <p:nvPr>
            <p:ph type="title"/>
          </p:nvPr>
        </p:nvSpPr>
        <p:spPr/>
        <p:txBody>
          <a:bodyPr/>
          <a:lstStyle/>
          <a:p>
            <a:r>
              <a:rPr lang="en-US"/>
              <a:t>Probability of Conformance Plot – Speed Limit Enforcement</a:t>
            </a:r>
          </a:p>
        </p:txBody>
      </p:sp>
      <p:sp>
        <p:nvSpPr>
          <p:cNvPr id="3" name="Slide Number Placeholder 2">
            <a:extLst>
              <a:ext uri="{FF2B5EF4-FFF2-40B4-BE49-F238E27FC236}">
                <a16:creationId xmlns:a16="http://schemas.microsoft.com/office/drawing/2014/main" id="{3DA72373-B5A6-467F-9F3E-B922B43D3EA2}"/>
              </a:ext>
            </a:extLst>
          </p:cNvPr>
          <p:cNvSpPr>
            <a:spLocks noGrp="1"/>
          </p:cNvSpPr>
          <p:nvPr>
            <p:ph type="sldNum" sz="quarter" idx="4"/>
          </p:nvPr>
        </p:nvSpPr>
        <p:spPr/>
        <p:txBody>
          <a:bodyPr/>
          <a:lstStyle/>
          <a:p>
            <a:fld id="{4FAB73BC-B049-4115-A692-8D63A059BFB8}" type="slidenum">
              <a:rPr lang="en-US" smtClean="0"/>
              <a:pPr/>
              <a:t>35</a:t>
            </a:fld>
            <a:endParaRPr lang="en-US"/>
          </a:p>
        </p:txBody>
      </p:sp>
      <p:cxnSp>
        <p:nvCxnSpPr>
          <p:cNvPr id="5" name="Straight Connector 4">
            <a:extLst>
              <a:ext uri="{FF2B5EF4-FFF2-40B4-BE49-F238E27FC236}">
                <a16:creationId xmlns:a16="http://schemas.microsoft.com/office/drawing/2014/main" id="{FF2DC93C-8CFB-40F2-A734-14C298DF75C9}"/>
              </a:ext>
            </a:extLst>
          </p:cNvPr>
          <p:cNvCxnSpPr>
            <a:cxnSpLocks/>
          </p:cNvCxnSpPr>
          <p:nvPr/>
        </p:nvCxnSpPr>
        <p:spPr>
          <a:xfrm>
            <a:off x="6317418" y="1166648"/>
            <a:ext cx="0" cy="3994632"/>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47F95AED-137A-43D4-B91F-2FCCA1B8BC25}"/>
              </a:ext>
            </a:extLst>
          </p:cNvPr>
          <p:cNvCxnSpPr>
            <a:cxnSpLocks/>
          </p:cNvCxnSpPr>
          <p:nvPr/>
        </p:nvCxnSpPr>
        <p:spPr>
          <a:xfrm>
            <a:off x="4628756" y="1166647"/>
            <a:ext cx="0" cy="4035273"/>
          </a:xfrm>
          <a:prstGeom prst="line">
            <a:avLst/>
          </a:prstGeom>
          <a:ln w="25400">
            <a:solidFill>
              <a:schemeClr val="tx2"/>
            </a:solidFill>
            <a:prstDash val="dash"/>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336FD41-ECA2-4C13-B82F-D33174B3D94C}"/>
              </a:ext>
            </a:extLst>
          </p:cNvPr>
          <p:cNvCxnSpPr>
            <a:cxnSpLocks/>
          </p:cNvCxnSpPr>
          <p:nvPr/>
        </p:nvCxnSpPr>
        <p:spPr>
          <a:xfrm>
            <a:off x="8043645" y="1166648"/>
            <a:ext cx="0" cy="4014952"/>
          </a:xfrm>
          <a:prstGeom prst="line">
            <a:avLst/>
          </a:prstGeom>
          <a:ln w="25400">
            <a:solidFill>
              <a:schemeClr val="tx2"/>
            </a:solidFill>
            <a:prstDash val="dash"/>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FE5B516F-819C-4ECD-A6A3-02B70F572832}"/>
              </a:ext>
            </a:extLst>
          </p:cNvPr>
          <p:cNvSpPr txBox="1"/>
          <p:nvPr/>
        </p:nvSpPr>
        <p:spPr>
          <a:xfrm>
            <a:off x="2611992" y="6307473"/>
            <a:ext cx="6155852" cy="369332"/>
          </a:xfrm>
          <a:prstGeom prst="rect">
            <a:avLst/>
          </a:prstGeom>
          <a:noFill/>
        </p:spPr>
        <p:txBody>
          <a:bodyPr wrap="none" rtlCol="0">
            <a:spAutoFit/>
          </a:bodyPr>
          <a:lstStyle/>
          <a:p>
            <a:r>
              <a:rPr lang="en-US">
                <a:latin typeface="Open Sans" panose="020B0606030504020204" pitchFamily="34" charset="0"/>
                <a:ea typeface="Open Sans" panose="020B0606030504020204" pitchFamily="34" charset="0"/>
                <a:cs typeface="Open Sans" panose="020B0606030504020204" pitchFamily="34" charset="0"/>
              </a:rPr>
              <a:t>Can use this plot to find thresholds that give confidence</a:t>
            </a:r>
          </a:p>
        </p:txBody>
      </p:sp>
    </p:spTree>
    <p:extLst>
      <p:ext uri="{BB962C8B-B14F-4D97-AF65-F5344CB8AC3E}">
        <p14:creationId xmlns:p14="http://schemas.microsoft.com/office/powerpoint/2010/main" val="2041996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41084F-0F2C-4D30-97CB-A8ABBEE5016B}"/>
              </a:ext>
            </a:extLst>
          </p:cNvPr>
          <p:cNvSpPr>
            <a:spLocks noGrp="1"/>
          </p:cNvSpPr>
          <p:nvPr>
            <p:ph type="title"/>
          </p:nvPr>
        </p:nvSpPr>
        <p:spPr/>
        <p:txBody>
          <a:bodyPr/>
          <a:lstStyle/>
          <a:p>
            <a:r>
              <a:rPr lang="en-US"/>
              <a:t>Specific Risk – adds a decision to the measurement result</a:t>
            </a:r>
          </a:p>
        </p:txBody>
      </p:sp>
      <p:sp>
        <p:nvSpPr>
          <p:cNvPr id="3" name="Slide Number Placeholder 2">
            <a:extLst>
              <a:ext uri="{FF2B5EF4-FFF2-40B4-BE49-F238E27FC236}">
                <a16:creationId xmlns:a16="http://schemas.microsoft.com/office/drawing/2014/main" id="{E22935A3-BE98-4BF4-83B1-081495E8F0DD}"/>
              </a:ext>
            </a:extLst>
          </p:cNvPr>
          <p:cNvSpPr>
            <a:spLocks noGrp="1"/>
          </p:cNvSpPr>
          <p:nvPr>
            <p:ph type="sldNum" sz="quarter" idx="10"/>
          </p:nvPr>
        </p:nvSpPr>
        <p:spPr/>
        <p:txBody>
          <a:bodyPr/>
          <a:lstStyle/>
          <a:p>
            <a:fld id="{4FAB73BC-B049-4115-A692-8D63A059BFB8}" type="slidenum">
              <a:rPr lang="en-US" smtClean="0"/>
              <a:pPr/>
              <a:t>36</a:t>
            </a:fld>
            <a:endParaRPr lang="en-US"/>
          </a:p>
        </p:txBody>
      </p:sp>
      <p:sp>
        <p:nvSpPr>
          <p:cNvPr id="4" name="Content Placeholder 3">
            <a:extLst>
              <a:ext uri="{FF2B5EF4-FFF2-40B4-BE49-F238E27FC236}">
                <a16:creationId xmlns:a16="http://schemas.microsoft.com/office/drawing/2014/main" id="{308F3051-43E9-421A-980F-0CA7569D73D6}"/>
              </a:ext>
            </a:extLst>
          </p:cNvPr>
          <p:cNvSpPr>
            <a:spLocks noGrp="1"/>
          </p:cNvSpPr>
          <p:nvPr>
            <p:ph sz="quarter" idx="11"/>
          </p:nvPr>
        </p:nvSpPr>
        <p:spPr/>
        <p:txBody>
          <a:bodyPr vert="horz" lIns="0" tIns="45720" rIns="0" bIns="45720" rtlCol="0" anchor="t">
            <a:normAutofit/>
          </a:bodyPr>
          <a:lstStyle/>
          <a:p>
            <a:r>
              <a:rPr lang="en-US">
                <a:latin typeface="Open Sans"/>
                <a:ea typeface="Open Sans"/>
                <a:cs typeface="Open Sans"/>
              </a:rPr>
              <a:t>Specific Risk: probability that a decision based on a specific measurement result is incorrect</a:t>
            </a:r>
          </a:p>
          <a:p>
            <a:pPr marL="342900" indent="-342900">
              <a:buFont typeface="Arial" panose="020B0604020202020204" pitchFamily="34" charset="0"/>
              <a:buChar char="•"/>
            </a:pPr>
            <a:r>
              <a:rPr lang="en-US">
                <a:latin typeface="Open Sans"/>
                <a:ea typeface="Open Sans"/>
                <a:cs typeface="Open Sans"/>
              </a:rPr>
              <a:t>Specific false accept: decision = pass; true value = fail</a:t>
            </a:r>
          </a:p>
          <a:p>
            <a:pPr marL="342900" indent="-342900">
              <a:buFont typeface="Arial" panose="020B0604020202020204" pitchFamily="34" charset="0"/>
              <a:buChar char="•"/>
            </a:pPr>
            <a:r>
              <a:rPr lang="en-US">
                <a:latin typeface="Open Sans"/>
                <a:ea typeface="Open Sans"/>
                <a:cs typeface="Open Sans"/>
              </a:rPr>
              <a:t>Specific false reject: decision = fail; true value = pass</a:t>
            </a:r>
          </a:p>
          <a:p>
            <a:endParaRPr lang="en-US"/>
          </a:p>
          <a:p>
            <a:r>
              <a:rPr lang="en-US">
                <a:latin typeface="Open Sans"/>
                <a:ea typeface="Open Sans"/>
                <a:cs typeface="Open Sans"/>
              </a:rPr>
              <a:t>Specific risk is found by integrating the shaded area – outside the limits (False Accept) or inside the limits (False Reject).</a:t>
            </a:r>
          </a:p>
          <a:p>
            <a:endParaRPr lang="en-US"/>
          </a:p>
        </p:txBody>
      </p:sp>
      <p:pic>
        <p:nvPicPr>
          <p:cNvPr id="5" name="Graphic 4">
            <a:extLst>
              <a:ext uri="{FF2B5EF4-FFF2-40B4-BE49-F238E27FC236}">
                <a16:creationId xmlns:a16="http://schemas.microsoft.com/office/drawing/2014/main" id="{C0D100AC-291B-489D-8363-1FACFB76DA9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41283" y="3686733"/>
            <a:ext cx="5486399" cy="2743200"/>
          </a:xfrm>
          <a:prstGeom prst="rect">
            <a:avLst/>
          </a:prstGeom>
        </p:spPr>
      </p:pic>
      <p:pic>
        <p:nvPicPr>
          <p:cNvPr id="6" name="Graphic 5">
            <a:extLst>
              <a:ext uri="{FF2B5EF4-FFF2-40B4-BE49-F238E27FC236}">
                <a16:creationId xmlns:a16="http://schemas.microsoft.com/office/drawing/2014/main" id="{DCFF8B72-F647-4A15-AB34-68142A1241C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464320" y="3686733"/>
            <a:ext cx="5486399" cy="2743200"/>
          </a:xfrm>
          <a:prstGeom prst="rect">
            <a:avLst/>
          </a:prstGeom>
        </p:spPr>
      </p:pic>
      <p:sp>
        <p:nvSpPr>
          <p:cNvPr id="7" name="TextBox 6">
            <a:extLst>
              <a:ext uri="{FF2B5EF4-FFF2-40B4-BE49-F238E27FC236}">
                <a16:creationId xmlns:a16="http://schemas.microsoft.com/office/drawing/2014/main" id="{A07DDE0F-E7BD-EF15-D564-F806E9206E0C}"/>
              </a:ext>
            </a:extLst>
          </p:cNvPr>
          <p:cNvSpPr txBox="1"/>
          <p:nvPr/>
        </p:nvSpPr>
        <p:spPr>
          <a:xfrm>
            <a:off x="6258984" y="6290734"/>
            <a:ext cx="54737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Mostly fail, but some pass. I.e., the decision was fail, but it could have passed</a:t>
            </a:r>
            <a:endParaRPr lang="en-US">
              <a:ea typeface="Open Sans Light"/>
              <a:cs typeface="Open Sans Light"/>
            </a:endParaRPr>
          </a:p>
        </p:txBody>
      </p:sp>
      <p:sp>
        <p:nvSpPr>
          <p:cNvPr id="8" name="TextBox 7">
            <a:extLst>
              <a:ext uri="{FF2B5EF4-FFF2-40B4-BE49-F238E27FC236}">
                <a16:creationId xmlns:a16="http://schemas.microsoft.com/office/drawing/2014/main" id="{E139CCC5-6E0D-B1B3-2B83-72F2BFFA445F}"/>
              </a:ext>
            </a:extLst>
          </p:cNvPr>
          <p:cNvSpPr txBox="1"/>
          <p:nvPr/>
        </p:nvSpPr>
        <p:spPr>
          <a:xfrm>
            <a:off x="379942" y="6264275"/>
            <a:ext cx="5494866"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Mostly pass, but some fail.  I.e., the decision was pass, but it could have failed</a:t>
            </a:r>
            <a:endParaRPr lang="en-US">
              <a:ea typeface="Open Sans Light"/>
              <a:cs typeface="Open Sans Light"/>
            </a:endParaRPr>
          </a:p>
        </p:txBody>
      </p:sp>
      <p:cxnSp>
        <p:nvCxnSpPr>
          <p:cNvPr id="10" name="Straight Arrow Connector 9">
            <a:extLst>
              <a:ext uri="{FF2B5EF4-FFF2-40B4-BE49-F238E27FC236}">
                <a16:creationId xmlns:a16="http://schemas.microsoft.com/office/drawing/2014/main" id="{1CB7B52C-BFB6-4725-928C-7BF3BE20F4B6}"/>
              </a:ext>
            </a:extLst>
          </p:cNvPr>
          <p:cNvCxnSpPr/>
          <p:nvPr/>
        </p:nvCxnSpPr>
        <p:spPr>
          <a:xfrm>
            <a:off x="5486400" y="5152445"/>
            <a:ext cx="0" cy="4929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0B719A74-D5CE-4F96-AFDE-FBF3FB27AF9D}"/>
              </a:ext>
            </a:extLst>
          </p:cNvPr>
          <p:cNvSpPr txBox="1"/>
          <p:nvPr/>
        </p:nvSpPr>
        <p:spPr>
          <a:xfrm>
            <a:off x="5252607" y="4802587"/>
            <a:ext cx="548638" cy="349858"/>
          </a:xfrm>
          <a:prstGeom prst="rect">
            <a:avLst/>
          </a:prstGeom>
        </p:spPr>
        <p:txBody>
          <a:bodyPr vert="horz" wrap="none" lIns="91440" tIns="45720" rIns="91440" bIns="45720" rtlCol="0">
            <a:noAutofit/>
          </a:bodyPr>
          <a:lstStyle/>
          <a:p>
            <a:pPr algn="l"/>
            <a:r>
              <a:rPr lang="en-US"/>
              <a:t>PFA</a:t>
            </a:r>
          </a:p>
        </p:txBody>
      </p:sp>
      <p:cxnSp>
        <p:nvCxnSpPr>
          <p:cNvPr id="12" name="Straight Arrow Connector 11">
            <a:extLst>
              <a:ext uri="{FF2B5EF4-FFF2-40B4-BE49-F238E27FC236}">
                <a16:creationId xmlns:a16="http://schemas.microsoft.com/office/drawing/2014/main" id="{8EC672E9-92BD-4B34-A0D7-DC5A37FEE9EE}"/>
              </a:ext>
            </a:extLst>
          </p:cNvPr>
          <p:cNvCxnSpPr/>
          <p:nvPr/>
        </p:nvCxnSpPr>
        <p:spPr>
          <a:xfrm>
            <a:off x="10566382" y="5140315"/>
            <a:ext cx="0" cy="4929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07A01689-BD56-40A0-8ECC-532696F1D0A9}"/>
              </a:ext>
            </a:extLst>
          </p:cNvPr>
          <p:cNvSpPr txBox="1"/>
          <p:nvPr/>
        </p:nvSpPr>
        <p:spPr>
          <a:xfrm>
            <a:off x="10406152" y="4790457"/>
            <a:ext cx="548638" cy="349858"/>
          </a:xfrm>
          <a:prstGeom prst="rect">
            <a:avLst/>
          </a:prstGeom>
        </p:spPr>
        <p:txBody>
          <a:bodyPr vert="horz" wrap="none" lIns="91440" tIns="45720" rIns="91440" bIns="45720" rtlCol="0">
            <a:noAutofit/>
          </a:bodyPr>
          <a:lstStyle/>
          <a:p>
            <a:pPr algn="l"/>
            <a:r>
              <a:rPr lang="en-US"/>
              <a:t>PFR</a:t>
            </a:r>
          </a:p>
        </p:txBody>
      </p:sp>
    </p:spTree>
    <p:extLst>
      <p:ext uri="{BB962C8B-B14F-4D97-AF65-F5344CB8AC3E}">
        <p14:creationId xmlns:p14="http://schemas.microsoft.com/office/powerpoint/2010/main" val="688425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3E1991-616E-4F7B-8BDC-5454C6778AAA}"/>
              </a:ext>
            </a:extLst>
          </p:cNvPr>
          <p:cNvSpPr>
            <a:spLocks noGrp="1"/>
          </p:cNvSpPr>
          <p:nvPr>
            <p:ph type="title"/>
          </p:nvPr>
        </p:nvSpPr>
        <p:spPr/>
        <p:txBody>
          <a:bodyPr/>
          <a:lstStyle/>
          <a:p>
            <a:r>
              <a:rPr lang="en-US"/>
              <a:t>Specific Risk – Quantified </a:t>
            </a:r>
          </a:p>
        </p:txBody>
      </p:sp>
      <p:sp>
        <p:nvSpPr>
          <p:cNvPr id="3" name="Slide Number Placeholder 2">
            <a:extLst>
              <a:ext uri="{FF2B5EF4-FFF2-40B4-BE49-F238E27FC236}">
                <a16:creationId xmlns:a16="http://schemas.microsoft.com/office/drawing/2014/main" id="{0AEAB318-E093-4BA8-A340-2AC4854E10B1}"/>
              </a:ext>
            </a:extLst>
          </p:cNvPr>
          <p:cNvSpPr>
            <a:spLocks noGrp="1"/>
          </p:cNvSpPr>
          <p:nvPr>
            <p:ph type="sldNum" sz="quarter" idx="10"/>
          </p:nvPr>
        </p:nvSpPr>
        <p:spPr/>
        <p:txBody>
          <a:bodyPr/>
          <a:lstStyle/>
          <a:p>
            <a:fld id="{4FAB73BC-B049-4115-A692-8D63A059BFB8}" type="slidenum">
              <a:rPr lang="en-US" smtClean="0"/>
              <a:pPr/>
              <a:t>37</a:t>
            </a:fld>
            <a:endParaRPr lang="en-US"/>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29F7FEDD-3250-466F-9119-F76D41190425}"/>
                  </a:ext>
                </a:extLst>
              </p:cNvPr>
              <p:cNvSpPr>
                <a:spLocks noGrp="1"/>
              </p:cNvSpPr>
              <p:nvPr>
                <p:ph sz="quarter" idx="11"/>
              </p:nvPr>
            </p:nvSpPr>
            <p:spPr/>
            <p:txBody>
              <a:bodyPr>
                <a:normAutofit fontScale="92500" lnSpcReduction="20000"/>
              </a:bodyPr>
              <a:lstStyle/>
              <a:p>
                <a:r>
                  <a:rPr lang="en-US" dirty="0"/>
                  <a:t>When the decision is pass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𝑇</m:t>
                        </m:r>
                      </m:e>
                      <m:sub>
                        <m:r>
                          <a:rPr lang="en-US" i="1" dirty="0">
                            <a:latin typeface="Cambria Math" panose="02040503050406030204" pitchFamily="18" charset="0"/>
                          </a:rPr>
                          <m:t>𝐿</m:t>
                        </m:r>
                      </m:sub>
                    </m:sSub>
                    <m:r>
                      <a:rPr lang="en-US" i="1" dirty="0">
                        <a:latin typeface="Cambria Math" panose="02040503050406030204" pitchFamily="18" charset="0"/>
                      </a:rPr>
                      <m:t> ≤ </m:t>
                    </m:r>
                    <m:r>
                      <a:rPr lang="en-US" i="1" dirty="0">
                        <a:latin typeface="Cambria Math" panose="02040503050406030204" pitchFamily="18" charset="0"/>
                      </a:rPr>
                      <m:t>𝑦</m:t>
                    </m:r>
                    <m:r>
                      <a:rPr lang="en-US" i="1" dirty="0">
                        <a:latin typeface="Cambria Math" panose="02040503050406030204" pitchFamily="18" charset="0"/>
                      </a:rPr>
                      <m:t> ≤</m:t>
                    </m:r>
                    <m:sSub>
                      <m:sSubPr>
                        <m:ctrlPr>
                          <a:rPr lang="en-US" i="1" dirty="0">
                            <a:latin typeface="Cambria Math" panose="02040503050406030204" pitchFamily="18" charset="0"/>
                          </a:rPr>
                        </m:ctrlPr>
                      </m:sSubPr>
                      <m:e>
                        <m:r>
                          <a:rPr lang="en-US" i="1" dirty="0">
                            <a:latin typeface="Cambria Math" panose="02040503050406030204" pitchFamily="18" charset="0"/>
                          </a:rPr>
                          <m:t>𝑇</m:t>
                        </m:r>
                      </m:e>
                      <m:sub>
                        <m:r>
                          <a:rPr lang="en-US" i="1" dirty="0">
                            <a:latin typeface="Cambria Math" panose="02040503050406030204" pitchFamily="18" charset="0"/>
                          </a:rPr>
                          <m:t>𝑈</m:t>
                        </m:r>
                      </m:sub>
                    </m:sSub>
                  </m:oMath>
                </a14:m>
                <a:r>
                  <a:rPr lang="en-US" dirty="0"/>
                  <a:t>):</a:t>
                </a:r>
              </a:p>
              <a:p>
                <a:pPr marL="342900" indent="-342900">
                  <a:buFont typeface="Arial" panose="020B0604020202020204" pitchFamily="34" charset="0"/>
                  <a:buChar char="•"/>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𝐹𝐴</m:t>
                        </m:r>
                      </m:sub>
                    </m:sSub>
                    <m:sSub>
                      <m:sSubPr>
                        <m:ctrlPr>
                          <a:rPr lang="en-US" i="1">
                            <a:latin typeface="Cambria Math" panose="02040503050406030204" pitchFamily="18" charset="0"/>
                          </a:rPr>
                        </m:ctrlPr>
                      </m:sSubPr>
                      <m:e>
                        <m:r>
                          <a:rPr lang="en-US" i="1">
                            <a:latin typeface="Cambria Math" panose="02040503050406030204" pitchFamily="18" charset="0"/>
                          </a:rPr>
                          <m:t>|</m:t>
                        </m:r>
                      </m:e>
                      <m:sub>
                        <m:r>
                          <a:rPr lang="en-US" i="1">
                            <a:latin typeface="Cambria Math" panose="02040503050406030204" pitchFamily="18" charset="0"/>
                          </a:rPr>
                          <m:t>𝑦</m:t>
                        </m:r>
                      </m:sub>
                    </m:sSub>
                    <m:r>
                      <a:rPr lang="en-US" i="1">
                        <a:latin typeface="Cambria Math" panose="02040503050406030204" pitchFamily="18" charset="0"/>
                      </a:rPr>
                      <m:t>= </m:t>
                    </m:r>
                    <m:nary>
                      <m:naryPr>
                        <m:limLoc m:val="subSup"/>
                        <m:ctrlPr>
                          <a:rPr lang="en-US" i="1">
                            <a:latin typeface="Cambria Math" panose="02040503050406030204" pitchFamily="18" charset="0"/>
                          </a:rPr>
                        </m:ctrlPr>
                      </m:naryPr>
                      <m:sub>
                        <m:r>
                          <a:rPr lang="en-US" i="1">
                            <a:latin typeface="Cambria Math" panose="02040503050406030204" pitchFamily="18" charset="0"/>
                          </a:rPr>
                          <m:t>−∞</m:t>
                        </m:r>
                      </m:sub>
                      <m:sup>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𝐿</m:t>
                            </m:r>
                          </m:sub>
                        </m:sSub>
                      </m:sup>
                      <m:e>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𝑚</m:t>
                            </m:r>
                          </m:sub>
                        </m:sSub>
                        <m:r>
                          <a:rPr lang="en-US" i="1">
                            <a:latin typeface="Cambria Math" panose="02040503050406030204" pitchFamily="18" charset="0"/>
                          </a:rPr>
                          <m:t>(</m:t>
                        </m:r>
                        <m:r>
                          <a:rPr lang="en-US" i="1">
                            <a:latin typeface="Cambria Math" panose="02040503050406030204" pitchFamily="18" charset="0"/>
                          </a:rPr>
                          <m:t>𝑡</m:t>
                        </m:r>
                        <m:r>
                          <a:rPr lang="en-US" i="1">
                            <a:latin typeface="Cambria Math" panose="02040503050406030204" pitchFamily="18" charset="0"/>
                          </a:rPr>
                          <m:t>−</m:t>
                        </m:r>
                        <m:r>
                          <a:rPr lang="en-US" i="1">
                            <a:latin typeface="Cambria Math" panose="02040503050406030204" pitchFamily="18" charset="0"/>
                          </a:rPr>
                          <m:t>𝑦</m:t>
                        </m:r>
                        <m:r>
                          <a:rPr lang="en-US" i="1">
                            <a:latin typeface="Cambria Math" panose="02040503050406030204" pitchFamily="18" charset="0"/>
                          </a:rPr>
                          <m:t>)</m:t>
                        </m:r>
                      </m:e>
                    </m:nary>
                    <m:r>
                      <a:rPr lang="en-US" i="1">
                        <a:latin typeface="Cambria Math" panose="02040503050406030204" pitchFamily="18" charset="0"/>
                      </a:rPr>
                      <m:t>𝑑𝑡</m:t>
                    </m:r>
                    <m:r>
                      <a:rPr lang="en-US" i="1">
                        <a:latin typeface="Cambria Math" panose="02040503050406030204" pitchFamily="18" charset="0"/>
                      </a:rPr>
                      <m:t>+ </m:t>
                    </m:r>
                    <m:nary>
                      <m:naryPr>
                        <m:limLoc m:val="subSup"/>
                        <m:ctrlPr>
                          <a:rPr lang="en-US" i="1">
                            <a:latin typeface="Cambria Math" panose="02040503050406030204" pitchFamily="18" charset="0"/>
                          </a:rPr>
                        </m:ctrlPr>
                      </m:naryPr>
                      <m:sub>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𝑈</m:t>
                            </m:r>
                          </m:sub>
                        </m:sSub>
                      </m:sub>
                      <m:sup>
                        <m:r>
                          <a:rPr lang="en-US" i="1">
                            <a:latin typeface="Cambria Math" panose="02040503050406030204" pitchFamily="18" charset="0"/>
                          </a:rPr>
                          <m:t>∞</m:t>
                        </m:r>
                      </m:sup>
                      <m:e>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𝑚</m:t>
                            </m:r>
                          </m:sub>
                        </m:sSub>
                        <m:r>
                          <a:rPr lang="en-US" i="1">
                            <a:latin typeface="Cambria Math" panose="02040503050406030204" pitchFamily="18" charset="0"/>
                          </a:rPr>
                          <m:t>(</m:t>
                        </m:r>
                        <m:r>
                          <a:rPr lang="en-US" i="1">
                            <a:latin typeface="Cambria Math" panose="02040503050406030204" pitchFamily="18" charset="0"/>
                          </a:rPr>
                          <m:t>𝑡</m:t>
                        </m:r>
                        <m:r>
                          <a:rPr lang="en-US" i="1">
                            <a:latin typeface="Cambria Math" panose="02040503050406030204" pitchFamily="18" charset="0"/>
                          </a:rPr>
                          <m:t>−</m:t>
                        </m:r>
                        <m:r>
                          <a:rPr lang="en-US" i="1">
                            <a:latin typeface="Cambria Math" panose="02040503050406030204" pitchFamily="18" charset="0"/>
                          </a:rPr>
                          <m:t>𝑦</m:t>
                        </m:r>
                        <m:r>
                          <a:rPr lang="en-US" i="1">
                            <a:latin typeface="Cambria Math" panose="02040503050406030204" pitchFamily="18" charset="0"/>
                          </a:rPr>
                          <m:t>)</m:t>
                        </m:r>
                      </m:e>
                    </m:nary>
                    <m:r>
                      <a:rPr lang="en-US" i="1">
                        <a:latin typeface="Cambria Math" panose="02040503050406030204" pitchFamily="18" charset="0"/>
                      </a:rPr>
                      <m:t>𝑑𝑡</m:t>
                    </m:r>
                    <m:r>
                      <a:rPr lang="en-US" i="1">
                        <a:latin typeface="Cambria Math" panose="02040503050406030204" pitchFamily="18" charset="0"/>
                      </a:rPr>
                      <m:t>=1 −</m:t>
                    </m:r>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𝑐</m:t>
                        </m:r>
                      </m:sub>
                    </m:sSub>
                  </m:oMath>
                </a14:m>
                <a:endParaRPr lang="en-US" dirty="0"/>
              </a:p>
              <a:p>
                <a:pPr marL="342900" indent="-342900">
                  <a:buFont typeface="Arial" panose="020B0604020202020204" pitchFamily="34" charset="0"/>
                  <a:buChar char="•"/>
                </a:pPr>
                <a:endParaRPr lang="en-US" dirty="0"/>
              </a:p>
              <a:p>
                <a:r>
                  <a:rPr lang="en-US" dirty="0"/>
                  <a:t>When the decision is fail (</a:t>
                </a:r>
                <a14:m>
                  <m:oMath xmlns:m="http://schemas.openxmlformats.org/officeDocument/2006/math">
                    <m:r>
                      <a:rPr lang="en-US" i="1" dirty="0">
                        <a:latin typeface="Cambria Math" panose="02040503050406030204" pitchFamily="18" charset="0"/>
                      </a:rPr>
                      <m:t>𝑦</m:t>
                    </m:r>
                    <m:r>
                      <a:rPr lang="en-US" i="1" dirty="0">
                        <a:latin typeface="Cambria Math" panose="02040503050406030204" pitchFamily="18" charset="0"/>
                      </a:rPr>
                      <m:t>&lt;</m:t>
                    </m:r>
                    <m:sSub>
                      <m:sSubPr>
                        <m:ctrlPr>
                          <a:rPr lang="en-US" i="1" dirty="0">
                            <a:latin typeface="Cambria Math" panose="02040503050406030204" pitchFamily="18" charset="0"/>
                          </a:rPr>
                        </m:ctrlPr>
                      </m:sSubPr>
                      <m:e>
                        <m:r>
                          <a:rPr lang="en-US" i="1" dirty="0">
                            <a:latin typeface="Cambria Math" panose="02040503050406030204" pitchFamily="18" charset="0"/>
                          </a:rPr>
                          <m:t>𝑇</m:t>
                        </m:r>
                      </m:e>
                      <m:sub>
                        <m:r>
                          <a:rPr lang="en-US" i="1" dirty="0">
                            <a:latin typeface="Cambria Math" panose="02040503050406030204" pitchFamily="18" charset="0"/>
                          </a:rPr>
                          <m:t>𝐿</m:t>
                        </m:r>
                      </m:sub>
                    </m:sSub>
                    <m:r>
                      <a:rPr lang="en-US" i="1" dirty="0">
                        <a:latin typeface="Cambria Math" panose="02040503050406030204" pitchFamily="18" charset="0"/>
                      </a:rPr>
                      <m:t> </m:t>
                    </m:r>
                    <m:r>
                      <a:rPr lang="en-US" i="1" dirty="0">
                        <a:latin typeface="Cambria Math" panose="02040503050406030204" pitchFamily="18" charset="0"/>
                      </a:rPr>
                      <m:t>𝑜𝑟</m:t>
                    </m:r>
                    <m:r>
                      <a:rPr lang="en-US" i="1" dirty="0">
                        <a:latin typeface="Cambria Math" panose="02040503050406030204" pitchFamily="18" charset="0"/>
                      </a:rPr>
                      <m:t> </m:t>
                    </m:r>
                    <m:r>
                      <a:rPr lang="en-US" i="1" dirty="0">
                        <a:latin typeface="Cambria Math" panose="02040503050406030204" pitchFamily="18" charset="0"/>
                      </a:rPr>
                      <m:t>𝑦</m:t>
                    </m:r>
                    <m:r>
                      <a:rPr lang="en-US" i="1" dirty="0">
                        <a:latin typeface="Cambria Math" panose="02040503050406030204" pitchFamily="18" charset="0"/>
                      </a:rPr>
                      <m:t>&gt;</m:t>
                    </m:r>
                    <m:sSub>
                      <m:sSubPr>
                        <m:ctrlPr>
                          <a:rPr lang="en-US" i="1" dirty="0">
                            <a:latin typeface="Cambria Math" panose="02040503050406030204" pitchFamily="18" charset="0"/>
                          </a:rPr>
                        </m:ctrlPr>
                      </m:sSubPr>
                      <m:e>
                        <m:r>
                          <a:rPr lang="en-US" i="1" dirty="0">
                            <a:latin typeface="Cambria Math" panose="02040503050406030204" pitchFamily="18" charset="0"/>
                          </a:rPr>
                          <m:t>𝑇</m:t>
                        </m:r>
                      </m:e>
                      <m:sub>
                        <m:r>
                          <a:rPr lang="en-US" i="1" dirty="0">
                            <a:latin typeface="Cambria Math" panose="02040503050406030204" pitchFamily="18" charset="0"/>
                          </a:rPr>
                          <m:t>𝑈</m:t>
                        </m:r>
                      </m:sub>
                    </m:sSub>
                  </m:oMath>
                </a14:m>
                <a:r>
                  <a:rPr lang="en-US" dirty="0"/>
                  <a:t>):</a:t>
                </a:r>
              </a:p>
              <a:p>
                <a:pPr marL="342900" indent="-342900">
                  <a:buFont typeface="Arial" panose="020B0604020202020204" pitchFamily="34" charset="0"/>
                  <a:buChar char="•"/>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𝐹𝑅</m:t>
                        </m:r>
                      </m:sub>
                    </m:sSub>
                    <m:sSub>
                      <m:sSubPr>
                        <m:ctrlPr>
                          <a:rPr lang="en-US" i="1">
                            <a:latin typeface="Cambria Math" panose="02040503050406030204" pitchFamily="18" charset="0"/>
                          </a:rPr>
                        </m:ctrlPr>
                      </m:sSubPr>
                      <m:e>
                        <m:r>
                          <a:rPr lang="en-US" i="1">
                            <a:latin typeface="Cambria Math" panose="02040503050406030204" pitchFamily="18" charset="0"/>
                          </a:rPr>
                          <m:t>|</m:t>
                        </m:r>
                      </m:e>
                      <m:sub>
                        <m:r>
                          <a:rPr lang="en-US" i="1">
                            <a:latin typeface="Cambria Math" panose="02040503050406030204" pitchFamily="18" charset="0"/>
                          </a:rPr>
                          <m:t>𝑦</m:t>
                        </m:r>
                      </m:sub>
                    </m:sSub>
                    <m:r>
                      <a:rPr lang="en-US" i="1">
                        <a:latin typeface="Cambria Math" panose="02040503050406030204" pitchFamily="18" charset="0"/>
                      </a:rPr>
                      <m:t>= </m:t>
                    </m:r>
                    <m:nary>
                      <m:naryPr>
                        <m:limLoc m:val="subSup"/>
                        <m:ctrlPr>
                          <a:rPr lang="en-US" i="1">
                            <a:latin typeface="Cambria Math" panose="02040503050406030204" pitchFamily="18" charset="0"/>
                          </a:rPr>
                        </m:ctrlPr>
                      </m:naryPr>
                      <m:sub>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𝐿</m:t>
                            </m:r>
                          </m:sub>
                        </m:sSub>
                      </m:sub>
                      <m:sup>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𝑈</m:t>
                            </m:r>
                          </m:sub>
                        </m:sSub>
                      </m:sup>
                      <m:e>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𝑚</m:t>
                            </m:r>
                          </m:sub>
                        </m:sSub>
                        <m:r>
                          <a:rPr lang="en-US" i="1">
                            <a:latin typeface="Cambria Math" panose="02040503050406030204" pitchFamily="18" charset="0"/>
                          </a:rPr>
                          <m:t>(</m:t>
                        </m:r>
                        <m:r>
                          <a:rPr lang="en-US" i="1">
                            <a:latin typeface="Cambria Math" panose="02040503050406030204" pitchFamily="18" charset="0"/>
                          </a:rPr>
                          <m:t>𝑡</m:t>
                        </m:r>
                        <m:r>
                          <a:rPr lang="en-US" i="1">
                            <a:latin typeface="Cambria Math" panose="02040503050406030204" pitchFamily="18" charset="0"/>
                          </a:rPr>
                          <m:t>−</m:t>
                        </m:r>
                        <m:r>
                          <a:rPr lang="en-US" i="1">
                            <a:latin typeface="Cambria Math" panose="02040503050406030204" pitchFamily="18" charset="0"/>
                          </a:rPr>
                          <m:t>𝑦</m:t>
                        </m:r>
                        <m:r>
                          <a:rPr lang="en-US" i="1">
                            <a:latin typeface="Cambria Math" panose="02040503050406030204" pitchFamily="18" charset="0"/>
                          </a:rPr>
                          <m:t>)</m:t>
                        </m:r>
                      </m:e>
                    </m:nary>
                    <m:r>
                      <a:rPr lang="en-US" i="1">
                        <a:latin typeface="Cambria Math" panose="02040503050406030204" pitchFamily="18" charset="0"/>
                      </a:rPr>
                      <m:t>𝑑𝑡</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𝑐</m:t>
                        </m:r>
                      </m:sub>
                    </m:sSub>
                  </m:oMath>
                </a14:m>
                <a:endParaRPr lang="en-US" dirty="0"/>
              </a:p>
              <a:p>
                <a:endParaRPr lang="en-US" dirty="0"/>
              </a:p>
              <a:p>
                <a:endParaRPr lang="en-US" dirty="0"/>
              </a:p>
              <a:p>
                <a:r>
                  <a:rPr lang="en-US" dirty="0"/>
                  <a:t>With normal distribution of standard deviation 𝑢</a:t>
                </a:r>
                <a:r>
                  <a:rPr lang="en-US" baseline="-25000" dirty="0"/>
                  <a:t>𝑚</a:t>
                </a:r>
                <a:r>
                  <a:rPr lang="en-US" dirty="0"/>
                  <a:t>:</a:t>
                </a:r>
              </a:p>
              <a:p>
                <a:endParaRPr lang="en-US" dirty="0"/>
              </a:p>
              <a:p>
                <a:pPr marL="342900" indent="-342900">
                  <a:buFont typeface="Arial" panose="020B0604020202020204" pitchFamily="34" charset="0"/>
                  <a:buChar char="•"/>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𝐹𝐴</m:t>
                        </m:r>
                      </m:sub>
                    </m:sSub>
                    <m:sSub>
                      <m:sSubPr>
                        <m:ctrlPr>
                          <a:rPr lang="en-US" i="1">
                            <a:latin typeface="Cambria Math" panose="02040503050406030204" pitchFamily="18" charset="0"/>
                          </a:rPr>
                        </m:ctrlPr>
                      </m:sSubPr>
                      <m:e>
                        <m:r>
                          <a:rPr lang="en-US" i="1">
                            <a:latin typeface="Cambria Math" panose="02040503050406030204" pitchFamily="18" charset="0"/>
                          </a:rPr>
                          <m:t>|</m:t>
                        </m:r>
                      </m:e>
                      <m:sub>
                        <m:r>
                          <a:rPr lang="en-US" i="1">
                            <a:latin typeface="Cambria Math" panose="02040503050406030204" pitchFamily="18" charset="0"/>
                          </a:rPr>
                          <m:t>𝑦</m:t>
                        </m:r>
                      </m:sub>
                    </m:sSub>
                    <m:r>
                      <a:rPr lang="en-US" i="1">
                        <a:latin typeface="Cambria Math" panose="02040503050406030204" pitchFamily="18" charset="0"/>
                      </a:rPr>
                      <m:t>=</m:t>
                    </m:r>
                    <m:nary>
                      <m:naryPr>
                        <m:limLoc m:val="subSup"/>
                        <m:ctrlPr>
                          <a:rPr lang="en-US" i="1">
                            <a:latin typeface="Cambria Math" panose="02040503050406030204" pitchFamily="18" charset="0"/>
                          </a:rPr>
                        </m:ctrlPr>
                      </m:naryPr>
                      <m:sub>
                        <m:r>
                          <a:rPr lang="en-US" i="1">
                            <a:latin typeface="Cambria Math" panose="02040503050406030204" pitchFamily="18" charset="0"/>
                          </a:rPr>
                          <m:t>−∞</m:t>
                        </m:r>
                      </m:sub>
                      <m:sup>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𝐿</m:t>
                            </m:r>
                          </m:sub>
                        </m:sSub>
                      </m:sup>
                      <m:e>
                        <m:f>
                          <m:fPr>
                            <m:ctrlPr>
                              <a:rPr lang="en-US" i="1">
                                <a:latin typeface="Cambria Math" panose="02040503050406030204" pitchFamily="18" charset="0"/>
                              </a:rPr>
                            </m:ctrlPr>
                          </m:fPr>
                          <m:num>
                            <m:r>
                              <a:rPr lang="en-US" i="1">
                                <a:latin typeface="Cambria Math" panose="02040503050406030204" pitchFamily="18" charset="0"/>
                              </a:rPr>
                              <m:t>1</m:t>
                            </m:r>
                          </m:num>
                          <m:den>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𝑢</m:t>
                                </m:r>
                              </m:e>
                              <m:sub>
                                <m:r>
                                  <a:rPr lang="en-US" i="1">
                                    <a:latin typeface="Cambria Math" panose="02040503050406030204" pitchFamily="18" charset="0"/>
                                  </a:rPr>
                                  <m:t>𝑚</m:t>
                                </m:r>
                              </m:sub>
                            </m:sSub>
                            <m:rad>
                              <m:radPr>
                                <m:degHide m:val="on"/>
                                <m:ctrlPr>
                                  <a:rPr lang="en-US" i="1">
                                    <a:latin typeface="Cambria Math" panose="02040503050406030204" pitchFamily="18" charset="0"/>
                                  </a:rPr>
                                </m:ctrlPr>
                              </m:radPr>
                              <m:deg/>
                              <m:e>
                                <m:r>
                                  <a:rPr lang="en-US" i="1">
                                    <a:latin typeface="Cambria Math" panose="02040503050406030204" pitchFamily="18" charset="0"/>
                                  </a:rPr>
                                  <m:t>2</m:t>
                                </m:r>
                                <m:r>
                                  <a:rPr lang="en-US" i="1">
                                    <a:latin typeface="Cambria Math" panose="02040503050406030204" pitchFamily="18" charset="0"/>
                                  </a:rPr>
                                  <m:t>𝜋</m:t>
                                </m:r>
                              </m:e>
                            </m:rad>
                          </m:den>
                        </m:f>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m:t>
                            </m:r>
                            <m:f>
                              <m:fPr>
                                <m:ctrlPr>
                                  <a:rPr lang="en-US" i="1">
                                    <a:latin typeface="Cambria Math" panose="02040503050406030204" pitchFamily="18" charset="0"/>
                                  </a:rPr>
                                </m:ctrlPr>
                              </m:fPr>
                              <m:num>
                                <m:sSup>
                                  <m:sSupPr>
                                    <m:ctrlPr>
                                      <a:rPr lang="en-US" i="1">
                                        <a:latin typeface="Cambria Math" panose="02040503050406030204" pitchFamily="18" charset="0"/>
                                      </a:rPr>
                                    </m:ctrlPr>
                                  </m:sSupPr>
                                  <m:e>
                                    <m:d>
                                      <m:dPr>
                                        <m:ctrlPr>
                                          <a:rPr lang="en-US" i="1">
                                            <a:latin typeface="Cambria Math" panose="02040503050406030204" pitchFamily="18" charset="0"/>
                                          </a:rPr>
                                        </m:ctrlPr>
                                      </m:dPr>
                                      <m:e>
                                        <m:r>
                                          <a:rPr lang="en-US" i="1">
                                            <a:latin typeface="Cambria Math" panose="02040503050406030204" pitchFamily="18" charset="0"/>
                                          </a:rPr>
                                          <m:t>𝑡</m:t>
                                        </m:r>
                                        <m:r>
                                          <a:rPr lang="en-US" i="1">
                                            <a:latin typeface="Cambria Math" panose="02040503050406030204" pitchFamily="18" charset="0"/>
                                          </a:rPr>
                                          <m:t>−</m:t>
                                        </m:r>
                                        <m:r>
                                          <a:rPr lang="en-US" i="1">
                                            <a:latin typeface="Cambria Math" panose="02040503050406030204" pitchFamily="18" charset="0"/>
                                          </a:rPr>
                                          <m:t>𝑦</m:t>
                                        </m:r>
                                      </m:e>
                                    </m:d>
                                  </m:e>
                                  <m:sup>
                                    <m:r>
                                      <a:rPr lang="en-US" i="1">
                                        <a:latin typeface="Cambria Math" panose="02040503050406030204" pitchFamily="18" charset="0"/>
                                      </a:rPr>
                                      <m:t>2</m:t>
                                    </m:r>
                                  </m:sup>
                                </m:sSup>
                              </m:num>
                              <m:den>
                                <m:r>
                                  <a:rPr lang="en-US" i="1">
                                    <a:latin typeface="Cambria Math" panose="02040503050406030204" pitchFamily="18" charset="0"/>
                                  </a:rPr>
                                  <m:t>2</m:t>
                                </m:r>
                                <m:sSubSup>
                                  <m:sSubSupPr>
                                    <m:ctrlPr>
                                      <a:rPr lang="en-US" i="1">
                                        <a:latin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𝑢</m:t>
                                    </m:r>
                                  </m:e>
                                  <m:sub>
                                    <m:r>
                                      <a:rPr lang="en-US" i="1">
                                        <a:latin typeface="Cambria Math" panose="02040503050406030204" pitchFamily="18" charset="0"/>
                                      </a:rPr>
                                      <m:t>𝑚</m:t>
                                    </m:r>
                                  </m:sub>
                                  <m:sup>
                                    <m:r>
                                      <a:rPr lang="en-US" i="1">
                                        <a:latin typeface="Cambria Math" panose="02040503050406030204" pitchFamily="18" charset="0"/>
                                      </a:rPr>
                                      <m:t>2</m:t>
                                    </m:r>
                                  </m:sup>
                                </m:sSubSup>
                              </m:den>
                            </m:f>
                          </m:sup>
                        </m:sSup>
                      </m:e>
                    </m:nary>
                    <m:r>
                      <a:rPr lang="en-US" i="1">
                        <a:latin typeface="Cambria Math" panose="02040503050406030204" pitchFamily="18" charset="0"/>
                      </a:rPr>
                      <m:t>𝑑𝑡</m:t>
                    </m:r>
                    <m:r>
                      <a:rPr lang="en-US" i="1">
                        <a:latin typeface="Cambria Math" panose="02040503050406030204" pitchFamily="18" charset="0"/>
                      </a:rPr>
                      <m:t>+ </m:t>
                    </m:r>
                    <m:nary>
                      <m:naryPr>
                        <m:limLoc m:val="subSup"/>
                        <m:ctrlPr>
                          <a:rPr lang="en-US" i="1">
                            <a:latin typeface="Cambria Math" panose="02040503050406030204" pitchFamily="18" charset="0"/>
                          </a:rPr>
                        </m:ctrlPr>
                      </m:naryPr>
                      <m:sub>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𝑈</m:t>
                            </m:r>
                          </m:sub>
                        </m:sSub>
                      </m:sub>
                      <m:sup>
                        <m:r>
                          <a:rPr lang="en-US" i="1">
                            <a:latin typeface="Cambria Math" panose="02040503050406030204" pitchFamily="18" charset="0"/>
                          </a:rPr>
                          <m:t>∞</m:t>
                        </m:r>
                      </m:sup>
                      <m:e>
                        <m:f>
                          <m:fPr>
                            <m:ctrlPr>
                              <a:rPr lang="en-US" i="1">
                                <a:latin typeface="Cambria Math" panose="02040503050406030204" pitchFamily="18" charset="0"/>
                              </a:rPr>
                            </m:ctrlPr>
                          </m:fPr>
                          <m:num>
                            <m:r>
                              <a:rPr lang="en-US" i="1">
                                <a:latin typeface="Cambria Math" panose="02040503050406030204" pitchFamily="18" charset="0"/>
                              </a:rPr>
                              <m:t>1</m:t>
                            </m:r>
                          </m:num>
                          <m:den>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𝑢</m:t>
                                </m:r>
                              </m:e>
                              <m:sub>
                                <m:r>
                                  <a:rPr lang="en-US" i="1">
                                    <a:latin typeface="Cambria Math" panose="02040503050406030204" pitchFamily="18" charset="0"/>
                                  </a:rPr>
                                  <m:t>𝑚</m:t>
                                </m:r>
                              </m:sub>
                            </m:sSub>
                            <m:rad>
                              <m:radPr>
                                <m:degHide m:val="on"/>
                                <m:ctrlPr>
                                  <a:rPr lang="en-US" i="1">
                                    <a:latin typeface="Cambria Math" panose="02040503050406030204" pitchFamily="18" charset="0"/>
                                  </a:rPr>
                                </m:ctrlPr>
                              </m:radPr>
                              <m:deg/>
                              <m:e>
                                <m:r>
                                  <a:rPr lang="en-US" i="1">
                                    <a:latin typeface="Cambria Math" panose="02040503050406030204" pitchFamily="18" charset="0"/>
                                  </a:rPr>
                                  <m:t>2</m:t>
                                </m:r>
                                <m:r>
                                  <a:rPr lang="en-US" i="1">
                                    <a:latin typeface="Cambria Math" panose="02040503050406030204" pitchFamily="18" charset="0"/>
                                  </a:rPr>
                                  <m:t>𝜋</m:t>
                                </m:r>
                              </m:e>
                            </m:rad>
                          </m:den>
                        </m:f>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m:t>
                            </m:r>
                            <m:f>
                              <m:fPr>
                                <m:ctrlPr>
                                  <a:rPr lang="en-US" i="1">
                                    <a:latin typeface="Cambria Math" panose="02040503050406030204" pitchFamily="18" charset="0"/>
                                  </a:rPr>
                                </m:ctrlPr>
                              </m:fPr>
                              <m:num>
                                <m:sSup>
                                  <m:sSupPr>
                                    <m:ctrlPr>
                                      <a:rPr lang="en-US" i="1">
                                        <a:latin typeface="Cambria Math" panose="02040503050406030204" pitchFamily="18" charset="0"/>
                                      </a:rPr>
                                    </m:ctrlPr>
                                  </m:sSupPr>
                                  <m:e>
                                    <m:d>
                                      <m:dPr>
                                        <m:ctrlPr>
                                          <a:rPr lang="en-US" i="1">
                                            <a:latin typeface="Cambria Math" panose="02040503050406030204" pitchFamily="18" charset="0"/>
                                          </a:rPr>
                                        </m:ctrlPr>
                                      </m:dPr>
                                      <m:e>
                                        <m:r>
                                          <a:rPr lang="en-US" i="1">
                                            <a:latin typeface="Cambria Math" panose="02040503050406030204" pitchFamily="18" charset="0"/>
                                          </a:rPr>
                                          <m:t>𝑡</m:t>
                                        </m:r>
                                        <m:r>
                                          <a:rPr lang="en-US" i="1">
                                            <a:latin typeface="Cambria Math" panose="02040503050406030204" pitchFamily="18" charset="0"/>
                                          </a:rPr>
                                          <m:t>−</m:t>
                                        </m:r>
                                        <m:r>
                                          <a:rPr lang="en-US" i="1">
                                            <a:latin typeface="Cambria Math" panose="02040503050406030204" pitchFamily="18" charset="0"/>
                                          </a:rPr>
                                          <m:t>𝑦</m:t>
                                        </m:r>
                                      </m:e>
                                    </m:d>
                                  </m:e>
                                  <m:sup>
                                    <m:r>
                                      <a:rPr lang="en-US" i="1">
                                        <a:latin typeface="Cambria Math" panose="02040503050406030204" pitchFamily="18" charset="0"/>
                                      </a:rPr>
                                      <m:t>2</m:t>
                                    </m:r>
                                  </m:sup>
                                </m:sSup>
                              </m:num>
                              <m:den>
                                <m:r>
                                  <a:rPr lang="en-US" i="1">
                                    <a:latin typeface="Cambria Math" panose="02040503050406030204" pitchFamily="18" charset="0"/>
                                  </a:rPr>
                                  <m:t>2</m:t>
                                </m:r>
                                <m:sSubSup>
                                  <m:sSubSupPr>
                                    <m:ctrlPr>
                                      <a:rPr lang="en-US" i="1">
                                        <a:latin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𝑢</m:t>
                                    </m:r>
                                  </m:e>
                                  <m:sub>
                                    <m:r>
                                      <a:rPr lang="en-US" i="1">
                                        <a:latin typeface="Cambria Math" panose="02040503050406030204" pitchFamily="18" charset="0"/>
                                      </a:rPr>
                                      <m:t>𝑚</m:t>
                                    </m:r>
                                  </m:sub>
                                  <m:sup>
                                    <m:r>
                                      <a:rPr lang="en-US" i="1">
                                        <a:latin typeface="Cambria Math" panose="02040503050406030204" pitchFamily="18" charset="0"/>
                                      </a:rPr>
                                      <m:t>2</m:t>
                                    </m:r>
                                  </m:sup>
                                </m:sSubSup>
                              </m:den>
                            </m:f>
                          </m:sup>
                        </m:sSup>
                      </m:e>
                    </m:nary>
                    <m:r>
                      <a:rPr lang="en-US" i="1">
                        <a:latin typeface="Cambria Math" panose="02040503050406030204" pitchFamily="18" charset="0"/>
                      </a:rPr>
                      <m:t>𝑑𝑡</m:t>
                    </m:r>
                    <m:r>
                      <a:rPr lang="en-US" i="1">
                        <a:latin typeface="Cambria Math" panose="02040503050406030204" pitchFamily="18" charset="0"/>
                      </a:rPr>
                      <m:t> </m:t>
                    </m:r>
                  </m:oMath>
                </a14:m>
                <a:endParaRPr lang="en-US" dirty="0"/>
              </a:p>
              <a:p>
                <a:pPr marL="342900" indent="-342900">
                  <a:buFont typeface="Arial" panose="020B0604020202020204" pitchFamily="34" charset="0"/>
                  <a:buChar char="•"/>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𝐹𝑅</m:t>
                        </m:r>
                      </m:sub>
                    </m:sSub>
                    <m:sSub>
                      <m:sSubPr>
                        <m:ctrlPr>
                          <a:rPr lang="en-US" i="1">
                            <a:latin typeface="Cambria Math" panose="02040503050406030204" pitchFamily="18" charset="0"/>
                          </a:rPr>
                        </m:ctrlPr>
                      </m:sSubPr>
                      <m:e>
                        <m:r>
                          <a:rPr lang="en-US" i="1">
                            <a:latin typeface="Cambria Math" panose="02040503050406030204" pitchFamily="18" charset="0"/>
                          </a:rPr>
                          <m:t>|</m:t>
                        </m:r>
                      </m:e>
                      <m:sub>
                        <m:r>
                          <a:rPr lang="en-US" i="1">
                            <a:latin typeface="Cambria Math" panose="02040503050406030204" pitchFamily="18" charset="0"/>
                          </a:rPr>
                          <m:t>𝑦</m:t>
                        </m:r>
                      </m:sub>
                    </m:sSub>
                    <m:r>
                      <a:rPr lang="en-US" i="1">
                        <a:latin typeface="Cambria Math" panose="02040503050406030204" pitchFamily="18" charset="0"/>
                      </a:rPr>
                      <m:t>=</m:t>
                    </m:r>
                    <m:nary>
                      <m:naryPr>
                        <m:limLoc m:val="subSup"/>
                        <m:ctrlPr>
                          <a:rPr lang="en-US" i="1">
                            <a:latin typeface="Cambria Math" panose="02040503050406030204" pitchFamily="18" charset="0"/>
                          </a:rPr>
                        </m:ctrlPr>
                      </m:naryPr>
                      <m:sub>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𝐿</m:t>
                            </m:r>
                          </m:sub>
                        </m:sSub>
                      </m:sub>
                      <m:sup>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𝑈</m:t>
                            </m:r>
                          </m:sub>
                        </m:sSub>
                      </m:sup>
                      <m:e>
                        <m:f>
                          <m:fPr>
                            <m:ctrlPr>
                              <a:rPr lang="en-US" i="1">
                                <a:latin typeface="Cambria Math" panose="02040503050406030204" pitchFamily="18" charset="0"/>
                              </a:rPr>
                            </m:ctrlPr>
                          </m:fPr>
                          <m:num>
                            <m:r>
                              <a:rPr lang="en-US" i="1">
                                <a:latin typeface="Cambria Math" panose="02040503050406030204" pitchFamily="18" charset="0"/>
                              </a:rPr>
                              <m:t>1</m:t>
                            </m:r>
                          </m:num>
                          <m:den>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𝑢</m:t>
                                </m:r>
                              </m:e>
                              <m:sub>
                                <m:r>
                                  <a:rPr lang="en-US" i="1">
                                    <a:latin typeface="Cambria Math" panose="02040503050406030204" pitchFamily="18" charset="0"/>
                                  </a:rPr>
                                  <m:t>𝑚</m:t>
                                </m:r>
                              </m:sub>
                            </m:sSub>
                            <m:rad>
                              <m:radPr>
                                <m:degHide m:val="on"/>
                                <m:ctrlPr>
                                  <a:rPr lang="en-US" i="1">
                                    <a:latin typeface="Cambria Math" panose="02040503050406030204" pitchFamily="18" charset="0"/>
                                  </a:rPr>
                                </m:ctrlPr>
                              </m:radPr>
                              <m:deg/>
                              <m:e>
                                <m:r>
                                  <a:rPr lang="en-US" i="1">
                                    <a:latin typeface="Cambria Math" panose="02040503050406030204" pitchFamily="18" charset="0"/>
                                  </a:rPr>
                                  <m:t>2</m:t>
                                </m:r>
                                <m:r>
                                  <a:rPr lang="en-US" i="1">
                                    <a:latin typeface="Cambria Math" panose="02040503050406030204" pitchFamily="18" charset="0"/>
                                  </a:rPr>
                                  <m:t>𝜋</m:t>
                                </m:r>
                              </m:e>
                            </m:rad>
                          </m:den>
                        </m:f>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m:t>
                            </m:r>
                            <m:f>
                              <m:fPr>
                                <m:ctrlPr>
                                  <a:rPr lang="en-US" i="1">
                                    <a:latin typeface="Cambria Math" panose="02040503050406030204" pitchFamily="18" charset="0"/>
                                  </a:rPr>
                                </m:ctrlPr>
                              </m:fPr>
                              <m:num>
                                <m:sSup>
                                  <m:sSupPr>
                                    <m:ctrlPr>
                                      <a:rPr lang="en-US" i="1">
                                        <a:latin typeface="Cambria Math" panose="02040503050406030204" pitchFamily="18" charset="0"/>
                                      </a:rPr>
                                    </m:ctrlPr>
                                  </m:sSupPr>
                                  <m:e>
                                    <m:d>
                                      <m:dPr>
                                        <m:ctrlPr>
                                          <a:rPr lang="en-US" i="1">
                                            <a:latin typeface="Cambria Math" panose="02040503050406030204" pitchFamily="18" charset="0"/>
                                          </a:rPr>
                                        </m:ctrlPr>
                                      </m:dPr>
                                      <m:e>
                                        <m:r>
                                          <a:rPr lang="en-US" i="1">
                                            <a:latin typeface="Cambria Math" panose="02040503050406030204" pitchFamily="18" charset="0"/>
                                          </a:rPr>
                                          <m:t>𝑡</m:t>
                                        </m:r>
                                        <m:r>
                                          <a:rPr lang="en-US" i="1">
                                            <a:latin typeface="Cambria Math" panose="02040503050406030204" pitchFamily="18" charset="0"/>
                                          </a:rPr>
                                          <m:t>−</m:t>
                                        </m:r>
                                        <m:r>
                                          <a:rPr lang="en-US" i="1">
                                            <a:latin typeface="Cambria Math" panose="02040503050406030204" pitchFamily="18" charset="0"/>
                                          </a:rPr>
                                          <m:t>𝑦</m:t>
                                        </m:r>
                                      </m:e>
                                    </m:d>
                                  </m:e>
                                  <m:sup>
                                    <m:r>
                                      <a:rPr lang="en-US" i="1">
                                        <a:latin typeface="Cambria Math" panose="02040503050406030204" pitchFamily="18" charset="0"/>
                                      </a:rPr>
                                      <m:t>2</m:t>
                                    </m:r>
                                  </m:sup>
                                </m:sSup>
                              </m:num>
                              <m:den>
                                <m:r>
                                  <a:rPr lang="en-US" i="1">
                                    <a:latin typeface="Cambria Math" panose="02040503050406030204" pitchFamily="18" charset="0"/>
                                  </a:rPr>
                                  <m:t>2</m:t>
                                </m:r>
                                <m:sSubSup>
                                  <m:sSubSupPr>
                                    <m:ctrlPr>
                                      <a:rPr lang="en-US" i="1">
                                        <a:latin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𝑢</m:t>
                                    </m:r>
                                  </m:e>
                                  <m:sub>
                                    <m:r>
                                      <a:rPr lang="en-US" i="1">
                                        <a:latin typeface="Cambria Math" panose="02040503050406030204" pitchFamily="18" charset="0"/>
                                      </a:rPr>
                                      <m:t>𝑚</m:t>
                                    </m:r>
                                  </m:sub>
                                  <m:sup>
                                    <m:r>
                                      <a:rPr lang="en-US" i="1">
                                        <a:latin typeface="Cambria Math" panose="02040503050406030204" pitchFamily="18" charset="0"/>
                                      </a:rPr>
                                      <m:t>2</m:t>
                                    </m:r>
                                  </m:sup>
                                </m:sSubSup>
                              </m:den>
                            </m:f>
                          </m:sup>
                        </m:sSup>
                      </m:e>
                    </m:nary>
                    <m:r>
                      <a:rPr lang="en-US" i="1">
                        <a:latin typeface="Cambria Math" panose="02040503050406030204" pitchFamily="18" charset="0"/>
                      </a:rPr>
                      <m:t>𝑑𝑡</m:t>
                    </m:r>
                  </m:oMath>
                </a14:m>
                <a:endParaRPr lang="en-US" dirty="0"/>
              </a:p>
              <a:p>
                <a:endParaRPr lang="en-US" dirty="0"/>
              </a:p>
            </p:txBody>
          </p:sp>
        </mc:Choice>
        <mc:Fallback xmlns="">
          <p:sp>
            <p:nvSpPr>
              <p:cNvPr id="4" name="Content Placeholder 3">
                <a:extLst>
                  <a:ext uri="{FF2B5EF4-FFF2-40B4-BE49-F238E27FC236}">
                    <a16:creationId xmlns:a16="http://schemas.microsoft.com/office/drawing/2014/main" id="{29F7FEDD-3250-466F-9119-F76D41190425}"/>
                  </a:ext>
                </a:extLst>
              </p:cNvPr>
              <p:cNvSpPr>
                <a:spLocks noGrp="1" noRot="1" noChangeAspect="1" noMove="1" noResize="1" noEditPoints="1" noAdjustHandles="1" noChangeArrowheads="1" noChangeShapeType="1" noTextEdit="1"/>
              </p:cNvSpPr>
              <p:nvPr>
                <p:ph sz="quarter" idx="11"/>
              </p:nvPr>
            </p:nvSpPr>
            <p:spPr>
              <a:blipFill>
                <a:blip r:embed="rId3"/>
                <a:stretch>
                  <a:fillRect l="-1324" t="-6077"/>
                </a:stretch>
              </a:blipFill>
            </p:spPr>
            <p:txBody>
              <a:bodyPr/>
              <a:lstStyle/>
              <a:p>
                <a:r>
                  <a:rPr lang="en-US">
                    <a:noFill/>
                  </a:rPr>
                  <a:t> </a:t>
                </a:r>
              </a:p>
            </p:txBody>
          </p:sp>
        </mc:Fallback>
      </mc:AlternateContent>
      <p:grpSp>
        <p:nvGrpSpPr>
          <p:cNvPr id="5" name="Group 4">
            <a:extLst>
              <a:ext uri="{FF2B5EF4-FFF2-40B4-BE49-F238E27FC236}">
                <a16:creationId xmlns:a16="http://schemas.microsoft.com/office/drawing/2014/main" id="{7BDC51A5-91E6-40D6-A0C0-24A5582CBBF5}"/>
              </a:ext>
            </a:extLst>
          </p:cNvPr>
          <p:cNvGrpSpPr/>
          <p:nvPr/>
        </p:nvGrpSpPr>
        <p:grpSpPr>
          <a:xfrm>
            <a:off x="6387240" y="2655724"/>
            <a:ext cx="5748415" cy="3040380"/>
            <a:chOff x="2814680" y="4028536"/>
            <a:chExt cx="5870335" cy="2935168"/>
          </a:xfrm>
        </p:grpSpPr>
        <p:grpSp>
          <p:nvGrpSpPr>
            <p:cNvPr id="6" name="Group 5">
              <a:extLst>
                <a:ext uri="{FF2B5EF4-FFF2-40B4-BE49-F238E27FC236}">
                  <a16:creationId xmlns:a16="http://schemas.microsoft.com/office/drawing/2014/main" id="{706C19B2-453D-47EE-A8B0-633D7CFFFBA2}"/>
                </a:ext>
              </a:extLst>
            </p:cNvPr>
            <p:cNvGrpSpPr/>
            <p:nvPr/>
          </p:nvGrpSpPr>
          <p:grpSpPr>
            <a:xfrm>
              <a:off x="2814680" y="4028536"/>
              <a:ext cx="5870335" cy="2935168"/>
              <a:chOff x="3160832" y="3608123"/>
              <a:chExt cx="5870335" cy="2935168"/>
            </a:xfrm>
          </p:grpSpPr>
          <p:pic>
            <p:nvPicPr>
              <p:cNvPr id="10" name="Graphic 9">
                <a:extLst>
                  <a:ext uri="{FF2B5EF4-FFF2-40B4-BE49-F238E27FC236}">
                    <a16:creationId xmlns:a16="http://schemas.microsoft.com/office/drawing/2014/main" id="{431DF8D9-7E73-4A3C-9953-CE4AE333787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160832" y="3608123"/>
                <a:ext cx="5870335" cy="2935168"/>
              </a:xfrm>
              <a:prstGeom prst="rect">
                <a:avLst/>
              </a:prstGeom>
            </p:spPr>
          </p:pic>
          <p:sp>
            <p:nvSpPr>
              <p:cNvPr id="11" name="TextBox 10">
                <a:extLst>
                  <a:ext uri="{FF2B5EF4-FFF2-40B4-BE49-F238E27FC236}">
                    <a16:creationId xmlns:a16="http://schemas.microsoft.com/office/drawing/2014/main" id="{1132D84A-BDCB-43A8-A5E7-CB8BE4D9CD9F}"/>
                  </a:ext>
                </a:extLst>
              </p:cNvPr>
              <p:cNvSpPr txBox="1"/>
              <p:nvPr/>
            </p:nvSpPr>
            <p:spPr>
              <a:xfrm>
                <a:off x="3426199" y="3778469"/>
                <a:ext cx="332639" cy="267413"/>
              </a:xfrm>
              <a:prstGeom prst="rect">
                <a:avLst/>
              </a:prstGeom>
              <a:noFill/>
            </p:spPr>
            <p:txBody>
              <a:bodyPr wrap="none" rtlCol="0">
                <a:spAutoFit/>
              </a:bodyPr>
              <a:lstStyle/>
              <a:p>
                <a:r>
                  <a:rPr lang="en-US" sz="1200"/>
                  <a:t>T</a:t>
                </a:r>
                <a:r>
                  <a:rPr lang="en-US" sz="1200" baseline="-25000"/>
                  <a:t>L</a:t>
                </a:r>
              </a:p>
            </p:txBody>
          </p:sp>
          <p:sp>
            <p:nvSpPr>
              <p:cNvPr id="12" name="TextBox 11">
                <a:extLst>
                  <a:ext uri="{FF2B5EF4-FFF2-40B4-BE49-F238E27FC236}">
                    <a16:creationId xmlns:a16="http://schemas.microsoft.com/office/drawing/2014/main" id="{C0F89137-2C9E-4602-AB20-1D0AC64716A7}"/>
                  </a:ext>
                </a:extLst>
              </p:cNvPr>
              <p:cNvSpPr txBox="1"/>
              <p:nvPr/>
            </p:nvSpPr>
            <p:spPr>
              <a:xfrm>
                <a:off x="8424042" y="3778470"/>
                <a:ext cx="349008" cy="267413"/>
              </a:xfrm>
              <a:prstGeom prst="rect">
                <a:avLst/>
              </a:prstGeom>
              <a:noFill/>
            </p:spPr>
            <p:txBody>
              <a:bodyPr wrap="none" rtlCol="0">
                <a:spAutoFit/>
              </a:bodyPr>
              <a:lstStyle/>
              <a:p>
                <a:r>
                  <a:rPr lang="en-US" sz="1200"/>
                  <a:t>T</a:t>
                </a:r>
                <a:r>
                  <a:rPr lang="en-US" sz="1200" baseline="-25000"/>
                  <a:t>U</a:t>
                </a:r>
              </a:p>
            </p:txBody>
          </p:sp>
        </p:grpSp>
        <p:sp>
          <p:nvSpPr>
            <p:cNvPr id="7" name="TextBox 6">
              <a:extLst>
                <a:ext uri="{FF2B5EF4-FFF2-40B4-BE49-F238E27FC236}">
                  <a16:creationId xmlns:a16="http://schemas.microsoft.com/office/drawing/2014/main" id="{2F2F5641-1E62-424C-8ECD-25CC491996C7}"/>
                </a:ext>
              </a:extLst>
            </p:cNvPr>
            <p:cNvSpPr txBox="1"/>
            <p:nvPr/>
          </p:nvSpPr>
          <p:spPr>
            <a:xfrm>
              <a:off x="7817882" y="4779697"/>
              <a:ext cx="260008" cy="276999"/>
            </a:xfrm>
            <a:prstGeom prst="rect">
              <a:avLst/>
            </a:prstGeom>
            <a:noFill/>
          </p:spPr>
          <p:txBody>
            <a:bodyPr wrap="none" rtlCol="0">
              <a:spAutoFit/>
            </a:bodyPr>
            <a:lstStyle/>
            <a:p>
              <a:r>
                <a:rPr lang="en-US" sz="1200"/>
                <a:t>y</a:t>
              </a:r>
            </a:p>
          </p:txBody>
        </p:sp>
        <p:sp>
          <p:nvSpPr>
            <p:cNvPr id="8" name="TextBox 7">
              <a:extLst>
                <a:ext uri="{FF2B5EF4-FFF2-40B4-BE49-F238E27FC236}">
                  <a16:creationId xmlns:a16="http://schemas.microsoft.com/office/drawing/2014/main" id="{362D813B-7ECF-48F8-B530-E7C9BA0B2353}"/>
                </a:ext>
              </a:extLst>
            </p:cNvPr>
            <p:cNvSpPr txBox="1"/>
            <p:nvPr/>
          </p:nvSpPr>
          <p:spPr>
            <a:xfrm>
              <a:off x="7768991" y="5871700"/>
              <a:ext cx="357790" cy="276999"/>
            </a:xfrm>
            <a:prstGeom prst="rect">
              <a:avLst/>
            </a:prstGeom>
            <a:noFill/>
          </p:spPr>
          <p:txBody>
            <a:bodyPr wrap="none" rtlCol="0">
              <a:spAutoFit/>
            </a:bodyPr>
            <a:lstStyle/>
            <a:p>
              <a:r>
                <a:rPr lang="en-US" sz="1200"/>
                <a:t>u</a:t>
              </a:r>
              <a:r>
                <a:rPr lang="en-US" sz="1200" baseline="-25000"/>
                <a:t>m</a:t>
              </a:r>
            </a:p>
          </p:txBody>
        </p:sp>
        <p:cxnSp>
          <p:nvCxnSpPr>
            <p:cNvPr id="9" name="Straight Arrow Connector 8">
              <a:extLst>
                <a:ext uri="{FF2B5EF4-FFF2-40B4-BE49-F238E27FC236}">
                  <a16:creationId xmlns:a16="http://schemas.microsoft.com/office/drawing/2014/main" id="{A06091F2-CCD7-4918-826F-ADF831331200}"/>
                </a:ext>
              </a:extLst>
            </p:cNvPr>
            <p:cNvCxnSpPr/>
            <p:nvPr/>
          </p:nvCxnSpPr>
          <p:spPr>
            <a:xfrm>
              <a:off x="7768991" y="5871700"/>
              <a:ext cx="357790"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13" name="TextBox 12">
            <a:extLst>
              <a:ext uri="{FF2B5EF4-FFF2-40B4-BE49-F238E27FC236}">
                <a16:creationId xmlns:a16="http://schemas.microsoft.com/office/drawing/2014/main" id="{B64A6630-4439-429A-920F-C94EA98370CF}"/>
              </a:ext>
            </a:extLst>
          </p:cNvPr>
          <p:cNvSpPr txBox="1"/>
          <p:nvPr/>
        </p:nvSpPr>
        <p:spPr>
          <a:xfrm>
            <a:off x="5447826" y="6428555"/>
            <a:ext cx="5780750" cy="369332"/>
          </a:xfrm>
          <a:prstGeom prst="rect">
            <a:avLst/>
          </a:prstGeom>
          <a:noFill/>
        </p:spPr>
        <p:txBody>
          <a:bodyPr wrap="none" rtlCol="0">
            <a:spAutoFit/>
          </a:bodyPr>
          <a:lstStyle/>
          <a:p>
            <a:r>
              <a:rPr lang="en-US">
                <a:solidFill>
                  <a:schemeClr val="tx2"/>
                </a:solidFill>
                <a:latin typeface="Open Sans" panose="020B0606030504020204" pitchFamily="34" charset="0"/>
                <a:ea typeface="Open Sans" panose="020B0606030504020204" pitchFamily="34" charset="0"/>
                <a:cs typeface="Open Sans" panose="020B0606030504020204" pitchFamily="34" charset="0"/>
              </a:rPr>
              <a:t>In Excel (one side): “1 - NORM.DIST(TU, y, um, TRUE)”</a:t>
            </a:r>
          </a:p>
        </p:txBody>
      </p:sp>
    </p:spTree>
    <p:extLst>
      <p:ext uri="{BB962C8B-B14F-4D97-AF65-F5344CB8AC3E}">
        <p14:creationId xmlns:p14="http://schemas.microsoft.com/office/powerpoint/2010/main" val="6625835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D0D16D-89E2-445B-8DBA-EBF6050C3783}"/>
              </a:ext>
            </a:extLst>
          </p:cNvPr>
          <p:cNvSpPr>
            <a:spLocks noGrp="1"/>
          </p:cNvSpPr>
          <p:nvPr>
            <p:ph type="title"/>
          </p:nvPr>
        </p:nvSpPr>
        <p:spPr/>
        <p:txBody>
          <a:bodyPr/>
          <a:lstStyle/>
          <a:p>
            <a:r>
              <a:rPr lang="en-US"/>
              <a:t>Risk Probability</a:t>
            </a:r>
          </a:p>
        </p:txBody>
      </p:sp>
      <p:sp>
        <p:nvSpPr>
          <p:cNvPr id="3" name="Slide Number Placeholder 2">
            <a:extLst>
              <a:ext uri="{FF2B5EF4-FFF2-40B4-BE49-F238E27FC236}">
                <a16:creationId xmlns:a16="http://schemas.microsoft.com/office/drawing/2014/main" id="{FAA0075D-8E17-496B-81E2-30DAE5151ED5}"/>
              </a:ext>
            </a:extLst>
          </p:cNvPr>
          <p:cNvSpPr>
            <a:spLocks noGrp="1"/>
          </p:cNvSpPr>
          <p:nvPr>
            <p:ph type="sldNum" sz="quarter" idx="10"/>
          </p:nvPr>
        </p:nvSpPr>
        <p:spPr/>
        <p:txBody>
          <a:bodyPr/>
          <a:lstStyle/>
          <a:p>
            <a:fld id="{4FAB73BC-B049-4115-A692-8D63A059BFB8}" type="slidenum">
              <a:rPr lang="en-US" smtClean="0"/>
              <a:pPr/>
              <a:t>38</a:t>
            </a:fld>
            <a:endParaRPr lang="en-US"/>
          </a:p>
        </p:txBody>
      </p:sp>
      <p:sp>
        <p:nvSpPr>
          <p:cNvPr id="4" name="Content Placeholder 3">
            <a:extLst>
              <a:ext uri="{FF2B5EF4-FFF2-40B4-BE49-F238E27FC236}">
                <a16:creationId xmlns:a16="http://schemas.microsoft.com/office/drawing/2014/main" id="{FCC7182E-32D4-42D2-9C26-F437EED9E372}"/>
              </a:ext>
            </a:extLst>
          </p:cNvPr>
          <p:cNvSpPr>
            <a:spLocks noGrp="1"/>
          </p:cNvSpPr>
          <p:nvPr>
            <p:ph sz="quarter" idx="11"/>
          </p:nvPr>
        </p:nvSpPr>
        <p:spPr>
          <a:xfrm>
            <a:off x="647700" y="1409700"/>
            <a:ext cx="11049000" cy="509041"/>
          </a:xfrm>
        </p:spPr>
        <p:txBody>
          <a:bodyPr/>
          <a:lstStyle/>
          <a:p>
            <a:r>
              <a:rPr lang="en-US"/>
              <a:t>There can be a 50% risk my measurement decision is wrong?!</a:t>
            </a:r>
          </a:p>
          <a:p>
            <a:endParaRPr lang="en-US"/>
          </a:p>
        </p:txBody>
      </p:sp>
      <p:pic>
        <p:nvPicPr>
          <p:cNvPr id="5" name="Graphic 4">
            <a:extLst>
              <a:ext uri="{FF2B5EF4-FFF2-40B4-BE49-F238E27FC236}">
                <a16:creationId xmlns:a16="http://schemas.microsoft.com/office/drawing/2014/main" id="{61037E62-7625-48B4-9550-F2C43F6FB9A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491915" y="2008625"/>
            <a:ext cx="6329397" cy="3164699"/>
          </a:xfrm>
          <a:prstGeom prst="rect">
            <a:avLst/>
          </a:prstGeom>
        </p:spPr>
      </p:pic>
      <p:sp>
        <p:nvSpPr>
          <p:cNvPr id="6" name="TextBox 5">
            <a:extLst>
              <a:ext uri="{FF2B5EF4-FFF2-40B4-BE49-F238E27FC236}">
                <a16:creationId xmlns:a16="http://schemas.microsoft.com/office/drawing/2014/main" id="{58F6000A-E099-4A02-89C5-C8BEB3BF2513}"/>
              </a:ext>
            </a:extLst>
          </p:cNvPr>
          <p:cNvSpPr txBox="1"/>
          <p:nvPr/>
        </p:nvSpPr>
        <p:spPr>
          <a:xfrm>
            <a:off x="4957912" y="5562605"/>
            <a:ext cx="2242457" cy="646331"/>
          </a:xfrm>
          <a:prstGeom prst="rect">
            <a:avLst/>
          </a:prstGeom>
          <a:noFill/>
        </p:spPr>
        <p:txBody>
          <a:bodyPr wrap="square" rtlCol="0">
            <a:spAutoFit/>
          </a:bodyPr>
          <a:lstStyle/>
          <a:p>
            <a:r>
              <a:rPr lang="en-US">
                <a:latin typeface="Open Sans" panose="020B0606030504020204" pitchFamily="34" charset="0"/>
                <a:ea typeface="Open Sans" panose="020B0606030504020204" pitchFamily="34" charset="0"/>
                <a:cs typeface="Open Sans" panose="020B0606030504020204" pitchFamily="34" charset="0"/>
              </a:rPr>
              <a:t>Most DUTs should be near here</a:t>
            </a:r>
          </a:p>
        </p:txBody>
      </p:sp>
      <p:sp>
        <p:nvSpPr>
          <p:cNvPr id="7" name="TextBox 6">
            <a:extLst>
              <a:ext uri="{FF2B5EF4-FFF2-40B4-BE49-F238E27FC236}">
                <a16:creationId xmlns:a16="http://schemas.microsoft.com/office/drawing/2014/main" id="{75783ED8-71D5-438D-BC9B-AD07D210CA50}"/>
              </a:ext>
            </a:extLst>
          </p:cNvPr>
          <p:cNvSpPr txBox="1"/>
          <p:nvPr/>
        </p:nvSpPr>
        <p:spPr>
          <a:xfrm>
            <a:off x="7909938" y="5885771"/>
            <a:ext cx="2242457" cy="646331"/>
          </a:xfrm>
          <a:prstGeom prst="rect">
            <a:avLst/>
          </a:prstGeom>
          <a:noFill/>
        </p:spPr>
        <p:txBody>
          <a:bodyPr wrap="square" rtlCol="0">
            <a:spAutoFit/>
          </a:bodyPr>
          <a:lstStyle/>
          <a:p>
            <a:r>
              <a:rPr lang="en-US">
                <a:latin typeface="Open Sans" panose="020B0606030504020204" pitchFamily="34" charset="0"/>
                <a:ea typeface="Open Sans" panose="020B0606030504020204" pitchFamily="34" charset="0"/>
                <a:cs typeface="Open Sans" panose="020B0606030504020204" pitchFamily="34" charset="0"/>
              </a:rPr>
              <a:t>Low probability of finding a DUT here</a:t>
            </a:r>
          </a:p>
        </p:txBody>
      </p:sp>
      <p:cxnSp>
        <p:nvCxnSpPr>
          <p:cNvPr id="8" name="Straight Arrow Connector 7">
            <a:extLst>
              <a:ext uri="{FF2B5EF4-FFF2-40B4-BE49-F238E27FC236}">
                <a16:creationId xmlns:a16="http://schemas.microsoft.com/office/drawing/2014/main" id="{5B3E69F8-C929-4D6C-B11C-4F34ED9C4826}"/>
              </a:ext>
            </a:extLst>
          </p:cNvPr>
          <p:cNvCxnSpPr>
            <a:cxnSpLocks/>
          </p:cNvCxnSpPr>
          <p:nvPr/>
        </p:nvCxnSpPr>
        <p:spPr>
          <a:xfrm flipV="1">
            <a:off x="6218037" y="4897509"/>
            <a:ext cx="0" cy="737398"/>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54184876-86D3-4E33-99AF-DC2B817E9C66}"/>
              </a:ext>
            </a:extLst>
          </p:cNvPr>
          <p:cNvCxnSpPr>
            <a:cxnSpLocks/>
          </p:cNvCxnSpPr>
          <p:nvPr/>
        </p:nvCxnSpPr>
        <p:spPr>
          <a:xfrm flipV="1">
            <a:off x="8505471" y="5139035"/>
            <a:ext cx="0" cy="746736"/>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37B0EE4-3D74-4EBC-9B9E-79BAEE040B24}"/>
              </a:ext>
            </a:extLst>
          </p:cNvPr>
          <p:cNvSpPr txBox="1"/>
          <p:nvPr/>
        </p:nvSpPr>
        <p:spPr>
          <a:xfrm>
            <a:off x="2715455" y="5701104"/>
            <a:ext cx="2242457" cy="369332"/>
          </a:xfrm>
          <a:prstGeom prst="rect">
            <a:avLst/>
          </a:prstGeom>
          <a:noFill/>
        </p:spPr>
        <p:txBody>
          <a:bodyPr wrap="square" rtlCol="0">
            <a:spAutoFit/>
          </a:bodyPr>
          <a:lstStyle/>
          <a:p>
            <a:r>
              <a:rPr lang="en-US">
                <a:latin typeface="Open Sans" panose="020B0606030504020204" pitchFamily="34" charset="0"/>
                <a:ea typeface="Open Sans" panose="020B0606030504020204" pitchFamily="34" charset="0"/>
                <a:cs typeface="Open Sans" panose="020B0606030504020204" pitchFamily="34" charset="0"/>
              </a:rPr>
              <a:t>Yes, but…</a:t>
            </a:r>
          </a:p>
        </p:txBody>
      </p:sp>
    </p:spTree>
    <p:extLst>
      <p:ext uri="{BB962C8B-B14F-4D97-AF65-F5344CB8AC3E}">
        <p14:creationId xmlns:p14="http://schemas.microsoft.com/office/powerpoint/2010/main" val="3559463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5D0906B6-79A1-4397-B74F-67E1331ED58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587495" y="1541396"/>
            <a:ext cx="6435288" cy="4768779"/>
          </a:xfrm>
          <a:prstGeom prst="rect">
            <a:avLst/>
          </a:prstGeom>
        </p:spPr>
      </p:pic>
      <p:sp>
        <p:nvSpPr>
          <p:cNvPr id="2" name="Title 1">
            <a:extLst>
              <a:ext uri="{FF2B5EF4-FFF2-40B4-BE49-F238E27FC236}">
                <a16:creationId xmlns:a16="http://schemas.microsoft.com/office/drawing/2014/main" id="{74688A0E-CAB3-4611-8C74-F20BC16B66B7}"/>
              </a:ext>
            </a:extLst>
          </p:cNvPr>
          <p:cNvSpPr>
            <a:spLocks noGrp="1"/>
          </p:cNvSpPr>
          <p:nvPr>
            <p:ph type="title"/>
          </p:nvPr>
        </p:nvSpPr>
        <p:spPr/>
        <p:txBody>
          <a:bodyPr/>
          <a:lstStyle/>
          <a:p>
            <a:r>
              <a:rPr lang="en-US"/>
              <a:t>Global Risk</a:t>
            </a:r>
          </a:p>
        </p:txBody>
      </p:sp>
      <p:sp>
        <p:nvSpPr>
          <p:cNvPr id="3" name="Slide Number Placeholder 2">
            <a:extLst>
              <a:ext uri="{FF2B5EF4-FFF2-40B4-BE49-F238E27FC236}">
                <a16:creationId xmlns:a16="http://schemas.microsoft.com/office/drawing/2014/main" id="{23BE2835-27A2-4F5D-93A8-33D909953AE1}"/>
              </a:ext>
            </a:extLst>
          </p:cNvPr>
          <p:cNvSpPr>
            <a:spLocks noGrp="1"/>
          </p:cNvSpPr>
          <p:nvPr>
            <p:ph type="sldNum" sz="quarter" idx="10"/>
          </p:nvPr>
        </p:nvSpPr>
        <p:spPr/>
        <p:txBody>
          <a:bodyPr/>
          <a:lstStyle/>
          <a:p>
            <a:fld id="{4FAB73BC-B049-4115-A692-8D63A059BFB8}" type="slidenum">
              <a:rPr lang="en-US" smtClean="0"/>
              <a:pPr/>
              <a:t>39</a:t>
            </a:fld>
            <a:endParaRPr lang="en-US"/>
          </a:p>
        </p:txBody>
      </p:sp>
      <p:sp>
        <p:nvSpPr>
          <p:cNvPr id="4" name="Content Placeholder 3">
            <a:extLst>
              <a:ext uri="{FF2B5EF4-FFF2-40B4-BE49-F238E27FC236}">
                <a16:creationId xmlns:a16="http://schemas.microsoft.com/office/drawing/2014/main" id="{1AC5CE47-C8E4-485E-905D-21BD7AA0459B}"/>
              </a:ext>
            </a:extLst>
          </p:cNvPr>
          <p:cNvSpPr>
            <a:spLocks noGrp="1"/>
          </p:cNvSpPr>
          <p:nvPr>
            <p:ph sz="quarter" idx="11"/>
          </p:nvPr>
        </p:nvSpPr>
        <p:spPr>
          <a:xfrm>
            <a:off x="728382" y="1036036"/>
            <a:ext cx="11049000" cy="785530"/>
          </a:xfrm>
        </p:spPr>
        <p:txBody>
          <a:bodyPr/>
          <a:lstStyle/>
          <a:p>
            <a:r>
              <a:rPr lang="en-US"/>
              <a:t>Global Risk combines these two probabilities – the PDF of the measurement uncertainty and the PDF of all the DUTs being measured</a:t>
            </a:r>
          </a:p>
          <a:p>
            <a:endParaRPr lang="en-US"/>
          </a:p>
        </p:txBody>
      </p:sp>
      <p:sp>
        <p:nvSpPr>
          <p:cNvPr id="8" name="Right Brace 7">
            <a:extLst>
              <a:ext uri="{FF2B5EF4-FFF2-40B4-BE49-F238E27FC236}">
                <a16:creationId xmlns:a16="http://schemas.microsoft.com/office/drawing/2014/main" id="{355DD29A-58B3-43B4-9698-D60FB3775AA3}"/>
              </a:ext>
            </a:extLst>
          </p:cNvPr>
          <p:cNvSpPr/>
          <p:nvPr/>
        </p:nvSpPr>
        <p:spPr>
          <a:xfrm rot="10800000">
            <a:off x="2361037" y="3537679"/>
            <a:ext cx="226458" cy="1230808"/>
          </a:xfrm>
          <a:prstGeom prst="rightBrace">
            <a:avLst>
              <a:gd name="adj1" fmla="val 8333"/>
              <a:gd name="adj2" fmla="val 51206"/>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TextBox 8">
            <a:extLst>
              <a:ext uri="{FF2B5EF4-FFF2-40B4-BE49-F238E27FC236}">
                <a16:creationId xmlns:a16="http://schemas.microsoft.com/office/drawing/2014/main" id="{B3211325-7902-4712-B1BD-DE627DC91D6B}"/>
              </a:ext>
            </a:extLst>
          </p:cNvPr>
          <p:cNvSpPr txBox="1"/>
          <p:nvPr/>
        </p:nvSpPr>
        <p:spPr>
          <a:xfrm>
            <a:off x="617344" y="3880170"/>
            <a:ext cx="1572006" cy="461665"/>
          </a:xfrm>
          <a:prstGeom prst="rect">
            <a:avLst/>
          </a:prstGeom>
          <a:noFill/>
        </p:spPr>
        <p:txBody>
          <a:bodyPr wrap="square" rtlCol="0">
            <a:spAutoFit/>
          </a:bodyPr>
          <a:lstStyle/>
          <a:p>
            <a:r>
              <a:rPr lang="en-US" sz="1200">
                <a:latin typeface="Open Sans" panose="020B0606030504020204" pitchFamily="34" charset="0"/>
                <a:ea typeface="Open Sans" panose="020B0606030504020204" pitchFamily="34" charset="0"/>
                <a:cs typeface="Open Sans" panose="020B0606030504020204" pitchFamily="34" charset="0"/>
              </a:rPr>
              <a:t>Measurement shows acceptable</a:t>
            </a:r>
          </a:p>
        </p:txBody>
      </p:sp>
      <p:sp>
        <p:nvSpPr>
          <p:cNvPr id="10" name="Right Brace 9">
            <a:extLst>
              <a:ext uri="{FF2B5EF4-FFF2-40B4-BE49-F238E27FC236}">
                <a16:creationId xmlns:a16="http://schemas.microsoft.com/office/drawing/2014/main" id="{8C94B65E-43E4-47E4-A7B6-BCB1105CF88C}"/>
              </a:ext>
            </a:extLst>
          </p:cNvPr>
          <p:cNvSpPr/>
          <p:nvPr/>
        </p:nvSpPr>
        <p:spPr>
          <a:xfrm rot="5400000">
            <a:off x="5381627" y="5458728"/>
            <a:ext cx="276999" cy="1566471"/>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TextBox 10">
            <a:extLst>
              <a:ext uri="{FF2B5EF4-FFF2-40B4-BE49-F238E27FC236}">
                <a16:creationId xmlns:a16="http://schemas.microsoft.com/office/drawing/2014/main" id="{C985503E-F308-4308-8473-6A15B4A58A31}"/>
              </a:ext>
            </a:extLst>
          </p:cNvPr>
          <p:cNvSpPr txBox="1"/>
          <p:nvPr/>
        </p:nvSpPr>
        <p:spPr>
          <a:xfrm>
            <a:off x="5255838" y="6515449"/>
            <a:ext cx="2548877" cy="276999"/>
          </a:xfrm>
          <a:prstGeom prst="rect">
            <a:avLst/>
          </a:prstGeom>
          <a:noFill/>
        </p:spPr>
        <p:txBody>
          <a:bodyPr wrap="square" rtlCol="0">
            <a:spAutoFit/>
          </a:bodyPr>
          <a:lstStyle/>
          <a:p>
            <a:r>
              <a:rPr lang="en-US" sz="1200">
                <a:latin typeface="Open Sans" panose="020B0606030504020204" pitchFamily="34" charset="0"/>
                <a:ea typeface="Open Sans" panose="020B0606030504020204" pitchFamily="34" charset="0"/>
                <a:cs typeface="Open Sans" panose="020B0606030504020204" pitchFamily="34" charset="0"/>
              </a:rPr>
              <a:t>Actual product is acceptable</a:t>
            </a:r>
          </a:p>
        </p:txBody>
      </p:sp>
    </p:spTree>
    <p:extLst>
      <p:ext uri="{BB962C8B-B14F-4D97-AF65-F5344CB8AC3E}">
        <p14:creationId xmlns:p14="http://schemas.microsoft.com/office/powerpoint/2010/main" val="27067402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2F1DB-3692-4C81-8547-A0932B202887}"/>
              </a:ext>
            </a:extLst>
          </p:cNvPr>
          <p:cNvSpPr>
            <a:spLocks noGrp="1"/>
          </p:cNvSpPr>
          <p:nvPr>
            <p:ph type="title"/>
          </p:nvPr>
        </p:nvSpPr>
        <p:spPr/>
        <p:txBody>
          <a:bodyPr/>
          <a:lstStyle/>
          <a:p>
            <a:r>
              <a:rPr lang="en-US"/>
              <a:t>Learning Objectives</a:t>
            </a:r>
          </a:p>
        </p:txBody>
      </p:sp>
      <p:sp>
        <p:nvSpPr>
          <p:cNvPr id="3" name="Slide Number Placeholder 2">
            <a:extLst>
              <a:ext uri="{FF2B5EF4-FFF2-40B4-BE49-F238E27FC236}">
                <a16:creationId xmlns:a16="http://schemas.microsoft.com/office/drawing/2014/main" id="{803EFCFB-1AEF-45DE-8B68-001BB3D2EDBB}"/>
              </a:ext>
            </a:extLst>
          </p:cNvPr>
          <p:cNvSpPr>
            <a:spLocks noGrp="1"/>
          </p:cNvSpPr>
          <p:nvPr>
            <p:ph type="sldNum" sz="quarter" idx="10"/>
          </p:nvPr>
        </p:nvSpPr>
        <p:spPr/>
        <p:txBody>
          <a:bodyPr/>
          <a:lstStyle/>
          <a:p>
            <a:fld id="{4FAB73BC-B049-4115-A692-8D63A059BFB8}" type="slidenum">
              <a:rPr lang="en-US" smtClean="0"/>
              <a:pPr/>
              <a:t>4</a:t>
            </a:fld>
            <a:endParaRPr lang="en-US"/>
          </a:p>
        </p:txBody>
      </p:sp>
      <p:sp>
        <p:nvSpPr>
          <p:cNvPr id="4" name="Content Placeholder 3">
            <a:extLst>
              <a:ext uri="{FF2B5EF4-FFF2-40B4-BE49-F238E27FC236}">
                <a16:creationId xmlns:a16="http://schemas.microsoft.com/office/drawing/2014/main" id="{B1F661BB-2F29-493D-BB4C-1BEEF4861D72}"/>
              </a:ext>
            </a:extLst>
          </p:cNvPr>
          <p:cNvSpPr>
            <a:spLocks noGrp="1"/>
          </p:cNvSpPr>
          <p:nvPr>
            <p:ph sz="quarter" idx="11"/>
          </p:nvPr>
        </p:nvSpPr>
        <p:spPr/>
        <p:txBody>
          <a:bodyPr/>
          <a:lstStyle/>
          <a:p>
            <a:pPr marL="457200" lvl="0" indent="-457200">
              <a:buFont typeface="+mj-lt"/>
              <a:buAutoNum type="arabicPeriod"/>
            </a:pPr>
            <a:r>
              <a:rPr lang="en-US"/>
              <a:t>Define “measurement decision” and how uncertainty in a measurement leads to risk in the decision</a:t>
            </a:r>
          </a:p>
          <a:p>
            <a:pPr marL="457200" lvl="0" indent="-457200">
              <a:buFont typeface="+mj-lt"/>
              <a:buAutoNum type="arabicPeriod"/>
            </a:pPr>
            <a:r>
              <a:rPr lang="en-US"/>
              <a:t>Calculate test uncertainty ratios given tolerance limits and measurement uncertainty</a:t>
            </a:r>
          </a:p>
          <a:p>
            <a:pPr marL="457200" lvl="0" indent="-457200">
              <a:buFont typeface="+mj-lt"/>
              <a:buAutoNum type="arabicPeriod"/>
            </a:pPr>
            <a:r>
              <a:rPr lang="en-US"/>
              <a:t>Understand the limitations and assumptions of the test uncertainty ratio and 4:1 metric</a:t>
            </a:r>
          </a:p>
          <a:p>
            <a:pPr marL="457200" lvl="0" indent="-457200">
              <a:buFont typeface="+mj-lt"/>
              <a:buAutoNum type="arabicPeriod"/>
            </a:pPr>
            <a:r>
              <a:rPr lang="en-US"/>
              <a:t>Understand the difference between specific and global risk and the formulas used to compute them</a:t>
            </a:r>
          </a:p>
          <a:p>
            <a:pPr marL="457200" lvl="0" indent="-457200">
              <a:buFont typeface="+mj-lt"/>
              <a:buAutoNum type="arabicPeriod"/>
            </a:pPr>
            <a:r>
              <a:rPr lang="en-US"/>
              <a:t>Use Sandia’s uncertainty calculator to calculate specific and global risk for various measurement cases</a:t>
            </a:r>
          </a:p>
          <a:p>
            <a:pPr marL="457200" lvl="0" indent="-457200">
              <a:buFont typeface="+mj-lt"/>
              <a:buAutoNum type="arabicPeriod"/>
            </a:pPr>
            <a:r>
              <a:rPr lang="en-US"/>
              <a:t>Calculate guardband acceptance limits based on TUR or targeted risk levels</a:t>
            </a:r>
          </a:p>
          <a:p>
            <a:pPr marL="457200" lvl="0" indent="-457200">
              <a:buFont typeface="+mj-lt"/>
              <a:buAutoNum type="arabicPeriod"/>
            </a:pPr>
            <a:r>
              <a:rPr lang="en-US"/>
              <a:t>Understand risk in one-sided limits</a:t>
            </a:r>
          </a:p>
          <a:p>
            <a:pPr marL="457200" lvl="0" indent="-457200">
              <a:buFont typeface="+mj-lt"/>
              <a:buAutoNum type="arabicPeriod"/>
            </a:pPr>
            <a:r>
              <a:rPr lang="en-US"/>
              <a:t>Select appropriate acceptance limits and decision rules based on the available information for a measurement</a:t>
            </a:r>
          </a:p>
          <a:p>
            <a:endParaRPr lang="en-US"/>
          </a:p>
        </p:txBody>
      </p:sp>
    </p:spTree>
    <p:extLst>
      <p:ext uri="{BB962C8B-B14F-4D97-AF65-F5344CB8AC3E}">
        <p14:creationId xmlns:p14="http://schemas.microsoft.com/office/powerpoint/2010/main" val="40104137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EA6F3B-4BC7-4FAB-8D9A-D4054C59D526}"/>
              </a:ext>
            </a:extLst>
          </p:cNvPr>
          <p:cNvSpPr>
            <a:spLocks noGrp="1"/>
          </p:cNvSpPr>
          <p:nvPr>
            <p:ph type="title"/>
          </p:nvPr>
        </p:nvSpPr>
        <p:spPr/>
        <p:txBody>
          <a:bodyPr/>
          <a:lstStyle/>
          <a:p>
            <a:r>
              <a:rPr lang="en-US"/>
              <a:t>Global Risk</a:t>
            </a:r>
          </a:p>
        </p:txBody>
      </p:sp>
      <p:sp>
        <p:nvSpPr>
          <p:cNvPr id="3" name="Slide Number Placeholder 2">
            <a:extLst>
              <a:ext uri="{FF2B5EF4-FFF2-40B4-BE49-F238E27FC236}">
                <a16:creationId xmlns:a16="http://schemas.microsoft.com/office/drawing/2014/main" id="{EC17F311-97B3-4520-B300-D2BF7B974F4E}"/>
              </a:ext>
            </a:extLst>
          </p:cNvPr>
          <p:cNvSpPr>
            <a:spLocks noGrp="1"/>
          </p:cNvSpPr>
          <p:nvPr>
            <p:ph type="sldNum" sz="quarter" idx="10"/>
          </p:nvPr>
        </p:nvSpPr>
        <p:spPr/>
        <p:txBody>
          <a:bodyPr/>
          <a:lstStyle/>
          <a:p>
            <a:fld id="{4FAB73BC-B049-4115-A692-8D63A059BFB8}" type="slidenum">
              <a:rPr lang="en-US" smtClean="0"/>
              <a:pPr/>
              <a:t>40</a:t>
            </a:fld>
            <a:endParaRPr lang="en-US"/>
          </a:p>
        </p:txBody>
      </p:sp>
      <p:sp>
        <p:nvSpPr>
          <p:cNvPr id="4" name="Content Placeholder 3">
            <a:extLst>
              <a:ext uri="{FF2B5EF4-FFF2-40B4-BE49-F238E27FC236}">
                <a16:creationId xmlns:a16="http://schemas.microsoft.com/office/drawing/2014/main" id="{25A1605C-1716-425B-8C07-45E9FC97E804}"/>
              </a:ext>
            </a:extLst>
          </p:cNvPr>
          <p:cNvSpPr>
            <a:spLocks noGrp="1"/>
          </p:cNvSpPr>
          <p:nvPr>
            <p:ph sz="quarter" idx="11"/>
          </p:nvPr>
        </p:nvSpPr>
        <p:spPr/>
        <p:txBody>
          <a:bodyPr/>
          <a:lstStyle/>
          <a:p>
            <a:r>
              <a:rPr lang="en-US"/>
              <a:t>Measurement uncertainty PDF: get from uncertainty analysis (i.e. GUM methods)</a:t>
            </a:r>
          </a:p>
          <a:p>
            <a:r>
              <a:rPr lang="en-US"/>
              <a:t>Product PDF: Need prior information about the DUTs!</a:t>
            </a:r>
          </a:p>
          <a:p>
            <a:pPr marL="342900" indent="-342900">
              <a:buFont typeface="Arial" panose="020B0604020202020204" pitchFamily="34" charset="0"/>
              <a:buChar char="•"/>
            </a:pPr>
            <a:r>
              <a:rPr lang="en-US"/>
              <a:t>Historical data on DUTs of same or similar design</a:t>
            </a:r>
          </a:p>
          <a:p>
            <a:pPr marL="342900" indent="-342900">
              <a:buFont typeface="Arial" panose="020B0604020202020204" pitchFamily="34" charset="0"/>
              <a:buChar char="•"/>
            </a:pPr>
            <a:r>
              <a:rPr lang="en-US"/>
              <a:t>Observed Out of Tolerance (OOT) rate of same or similar calibration assets</a:t>
            </a:r>
          </a:p>
          <a:p>
            <a:pPr marL="342900" indent="-342900">
              <a:buFont typeface="Arial" panose="020B0604020202020204" pitchFamily="34" charset="0"/>
              <a:buChar char="•"/>
            </a:pPr>
            <a:r>
              <a:rPr lang="en-US"/>
              <a:t>Information from manufacturing process</a:t>
            </a:r>
          </a:p>
          <a:p>
            <a:pPr marL="342900" indent="-342900">
              <a:buFont typeface="Arial" panose="020B0604020202020204" pitchFamily="34" charset="0"/>
              <a:buChar char="•"/>
            </a:pPr>
            <a:r>
              <a:rPr lang="en-US"/>
              <a:t>Details in next section…</a:t>
            </a:r>
          </a:p>
          <a:p>
            <a:endParaRPr lang="en-US"/>
          </a:p>
        </p:txBody>
      </p:sp>
      <p:pic>
        <p:nvPicPr>
          <p:cNvPr id="7" name="Graphic 6">
            <a:extLst>
              <a:ext uri="{FF2B5EF4-FFF2-40B4-BE49-F238E27FC236}">
                <a16:creationId xmlns:a16="http://schemas.microsoft.com/office/drawing/2014/main" id="{B55797B8-17E2-416C-944C-1339AFDFD64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927422" y="3714750"/>
            <a:ext cx="4023563" cy="2981604"/>
          </a:xfrm>
          <a:prstGeom prst="rect">
            <a:avLst/>
          </a:prstGeom>
        </p:spPr>
      </p:pic>
    </p:spTree>
    <p:extLst>
      <p:ext uri="{BB962C8B-B14F-4D97-AF65-F5344CB8AC3E}">
        <p14:creationId xmlns:p14="http://schemas.microsoft.com/office/powerpoint/2010/main" val="1858943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Graphic 18">
            <a:extLst>
              <a:ext uri="{FF2B5EF4-FFF2-40B4-BE49-F238E27FC236}">
                <a16:creationId xmlns:a16="http://schemas.microsoft.com/office/drawing/2014/main" id="{1B322452-646A-4196-B446-93FD01B1E1A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060565" y="3147485"/>
            <a:ext cx="4726782" cy="3502715"/>
          </a:xfrm>
          <a:prstGeom prst="rect">
            <a:avLst/>
          </a:prstGeom>
        </p:spPr>
      </p:pic>
      <p:sp>
        <p:nvSpPr>
          <p:cNvPr id="2" name="Title 1">
            <a:extLst>
              <a:ext uri="{FF2B5EF4-FFF2-40B4-BE49-F238E27FC236}">
                <a16:creationId xmlns:a16="http://schemas.microsoft.com/office/drawing/2014/main" id="{EC0BAA45-9CE3-4246-913D-010B0186FB79}"/>
              </a:ext>
            </a:extLst>
          </p:cNvPr>
          <p:cNvSpPr>
            <a:spLocks noGrp="1"/>
          </p:cNvSpPr>
          <p:nvPr>
            <p:ph type="title"/>
          </p:nvPr>
        </p:nvSpPr>
        <p:spPr/>
        <p:txBody>
          <a:bodyPr/>
          <a:lstStyle/>
          <a:p>
            <a:r>
              <a:rPr lang="en-US"/>
              <a:t>Global Risk – Quantified (Equation 19 and 20 in JCGM106)</a:t>
            </a:r>
          </a:p>
        </p:txBody>
      </p:sp>
      <p:sp>
        <p:nvSpPr>
          <p:cNvPr id="3" name="Slide Number Placeholder 2">
            <a:extLst>
              <a:ext uri="{FF2B5EF4-FFF2-40B4-BE49-F238E27FC236}">
                <a16:creationId xmlns:a16="http://schemas.microsoft.com/office/drawing/2014/main" id="{5AF70621-5939-4989-B4AF-6C28F2C40DE9}"/>
              </a:ext>
            </a:extLst>
          </p:cNvPr>
          <p:cNvSpPr>
            <a:spLocks noGrp="1"/>
          </p:cNvSpPr>
          <p:nvPr>
            <p:ph type="sldNum" sz="quarter" idx="10"/>
          </p:nvPr>
        </p:nvSpPr>
        <p:spPr/>
        <p:txBody>
          <a:bodyPr/>
          <a:lstStyle/>
          <a:p>
            <a:fld id="{4FAB73BC-B049-4115-A692-8D63A059BFB8}" type="slidenum">
              <a:rPr lang="en-US" smtClean="0"/>
              <a:pPr/>
              <a:t>41</a:t>
            </a:fld>
            <a:endParaRPr lang="en-US"/>
          </a:p>
        </p:txBody>
      </p:sp>
      <p:sp>
        <p:nvSpPr>
          <p:cNvPr id="4" name="Content Placeholder 3">
            <a:extLst>
              <a:ext uri="{FF2B5EF4-FFF2-40B4-BE49-F238E27FC236}">
                <a16:creationId xmlns:a16="http://schemas.microsoft.com/office/drawing/2014/main" id="{1A8CB222-2AE5-44A7-8552-AA632AF13BEB}"/>
              </a:ext>
            </a:extLst>
          </p:cNvPr>
          <p:cNvSpPr>
            <a:spLocks noGrp="1"/>
          </p:cNvSpPr>
          <p:nvPr>
            <p:ph sz="quarter" idx="11"/>
          </p:nvPr>
        </p:nvSpPr>
        <p:spPr>
          <a:xfrm>
            <a:off x="681402" y="938946"/>
            <a:ext cx="8422822" cy="3177901"/>
          </a:xfrm>
        </p:spPr>
        <p:txBody>
          <a:bodyPr vert="horz" lIns="0" tIns="45720" rIns="0" bIns="45720" rtlCol="0" anchor="t">
            <a:normAutofit fontScale="92500" lnSpcReduction="20000"/>
          </a:bodyPr>
          <a:lstStyle/>
          <a:p>
            <a:r>
              <a:rPr lang="en-US">
                <a:latin typeface="Open Sans"/>
                <a:ea typeface="Open Sans"/>
                <a:cs typeface="Open Sans"/>
              </a:rPr>
              <a:t>Global Probability of False Accept (PFA):</a:t>
            </a:r>
          </a:p>
          <a:p>
            <a:endParaRPr lang="en-US"/>
          </a:p>
          <a:p>
            <a:endParaRPr lang="en-US"/>
          </a:p>
          <a:p>
            <a:endParaRPr lang="en-US"/>
          </a:p>
          <a:p>
            <a:endParaRPr lang="en-US">
              <a:latin typeface="Open Sans"/>
              <a:ea typeface="Open Sans"/>
              <a:cs typeface="Open Sans"/>
            </a:endParaRPr>
          </a:p>
          <a:p>
            <a:r>
              <a:rPr lang="en-US">
                <a:latin typeface="Open Sans"/>
                <a:ea typeface="Open Sans"/>
                <a:cs typeface="Open Sans"/>
              </a:rPr>
              <a:t>The inside integral (T</a:t>
            </a:r>
            <a:r>
              <a:rPr lang="en-US" sz="1800">
                <a:latin typeface="Open Sans"/>
                <a:ea typeface="Open Sans"/>
                <a:cs typeface="Open Sans"/>
              </a:rPr>
              <a:t>L</a:t>
            </a:r>
            <a:r>
              <a:rPr lang="en-US">
                <a:latin typeface="Open Sans"/>
                <a:ea typeface="Open Sans"/>
                <a:cs typeface="Open Sans"/>
              </a:rPr>
              <a:t> to T</a:t>
            </a:r>
            <a:r>
              <a:rPr lang="en-US" sz="1800">
                <a:latin typeface="Open Sans"/>
                <a:ea typeface="Open Sans"/>
                <a:cs typeface="Open Sans"/>
              </a:rPr>
              <a:t>U</a:t>
            </a:r>
            <a:r>
              <a:rPr lang="en-US">
                <a:latin typeface="Open Sans"/>
                <a:ea typeface="Open Sans"/>
                <a:cs typeface="Open Sans"/>
              </a:rPr>
              <a:t>) is integrating the "correct accept" regions.</a:t>
            </a:r>
            <a:endParaRPr lang="en-US"/>
          </a:p>
          <a:p>
            <a:r>
              <a:rPr lang="en-US">
                <a:latin typeface="Open Sans"/>
                <a:ea typeface="Open Sans"/>
                <a:cs typeface="Open Sans"/>
              </a:rPr>
              <a:t>The outside integral (-∞ to T</a:t>
            </a:r>
            <a:r>
              <a:rPr lang="en-US" sz="1800">
                <a:latin typeface="Open Sans"/>
                <a:ea typeface="Open Sans"/>
                <a:cs typeface="Open Sans"/>
              </a:rPr>
              <a:t>L</a:t>
            </a:r>
            <a:r>
              <a:rPr lang="en-US">
                <a:latin typeface="Open Sans"/>
                <a:ea typeface="Open Sans"/>
                <a:cs typeface="Open Sans"/>
              </a:rPr>
              <a:t>) is integrating the "fail" regions</a:t>
            </a:r>
            <a:endParaRPr lang="en-US"/>
          </a:p>
          <a:p>
            <a:r>
              <a:rPr lang="en-US">
                <a:latin typeface="Open Sans"/>
                <a:ea typeface="Open Sans"/>
                <a:cs typeface="Open Sans"/>
              </a:rPr>
              <a:t>On the LHS.</a:t>
            </a:r>
            <a:endParaRPr lang="en-US"/>
          </a:p>
          <a:p>
            <a:r>
              <a:rPr lang="en-US">
                <a:latin typeface="Open Sans"/>
                <a:ea typeface="Open Sans"/>
                <a:cs typeface="Open Sans"/>
              </a:rPr>
              <a:t>(T</a:t>
            </a:r>
            <a:r>
              <a:rPr lang="en-US" sz="1900">
                <a:latin typeface="Open Sans"/>
                <a:ea typeface="Open Sans"/>
                <a:cs typeface="Open Sans"/>
              </a:rPr>
              <a:t>U</a:t>
            </a:r>
            <a:r>
              <a:rPr lang="en-US">
                <a:latin typeface="Open Sans"/>
                <a:ea typeface="Open Sans"/>
                <a:cs typeface="Open Sans"/>
              </a:rPr>
              <a:t> to +∞) is integrating the "fail" regions RHS</a:t>
            </a:r>
            <a:endParaRPr lang="en-US"/>
          </a:p>
          <a:p>
            <a:endParaRPr lang="en-US"/>
          </a:p>
        </p:txBody>
      </p:sp>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73E39D60-66CF-466A-A270-B5D266C0DCBF}"/>
                  </a:ext>
                </a:extLst>
              </p:cNvPr>
              <p:cNvSpPr/>
              <p:nvPr/>
            </p:nvSpPr>
            <p:spPr>
              <a:xfrm>
                <a:off x="4059" y="4256416"/>
                <a:ext cx="6557349" cy="2606739"/>
              </a:xfrm>
              <a:prstGeom prst="rect">
                <a:avLst/>
              </a:prstGeom>
            </p:spPr>
            <p:txBody>
              <a:bodyPr wrap="square">
                <a:spAutoFit/>
              </a:bodyPr>
              <a:lstStyle/>
              <a:p>
                <a:r>
                  <a:rPr lang="en-US">
                    <a:latin typeface="Open Sans" panose="020B0606030504020204" pitchFamily="34" charset="0"/>
                    <a:ea typeface="Open Sans" panose="020B0606030504020204" pitchFamily="34" charset="0"/>
                    <a:cs typeface="Open Sans" panose="020B0606030504020204" pitchFamily="34" charset="0"/>
                  </a:rPr>
                  <a:t>Variables:</a:t>
                </a:r>
              </a:p>
              <a:p>
                <a:r>
                  <a:rPr lang="en-US">
                    <a:latin typeface="Open Sans" panose="020B0606030504020204" pitchFamily="34" charset="0"/>
                    <a:ea typeface="Open Sans" panose="020B0606030504020204" pitchFamily="34" charset="0"/>
                    <a:cs typeface="Open Sans" panose="020B0606030504020204" pitchFamily="34" charset="0"/>
                  </a:rPr>
                  <a:t>	</a:t>
                </a:r>
                <a14:m>
                  <m:oMath xmlns:m="http://schemas.openxmlformats.org/officeDocument/2006/math">
                    <m:r>
                      <a:rPr lang="en-US" i="1" dirty="0">
                        <a:latin typeface="Cambria Math" panose="02040503050406030204" pitchFamily="18" charset="0"/>
                      </a:rPr>
                      <m:t>𝑦</m:t>
                    </m:r>
                  </m:oMath>
                </a14:m>
                <a:r>
                  <a:rPr lang="en-US">
                    <a:latin typeface="Open Sans" panose="020B0606030504020204" pitchFamily="34" charset="0"/>
                    <a:ea typeface="Open Sans" panose="020B0606030504020204" pitchFamily="34" charset="0"/>
                    <a:cs typeface="Open Sans" panose="020B0606030504020204" pitchFamily="34" charset="0"/>
                  </a:rPr>
                  <a:t> = measured value (integrate over all measured 	       values within limits)</a:t>
                </a:r>
              </a:p>
              <a:p>
                <a:r>
                  <a:rPr lang="en-US">
                    <a:latin typeface="Open Sans" panose="020B0606030504020204" pitchFamily="34" charset="0"/>
                    <a:ea typeface="Open Sans" panose="020B0606030504020204" pitchFamily="34" charset="0"/>
                    <a:cs typeface="Open Sans" panose="020B0606030504020204" pitchFamily="34" charset="0"/>
                  </a:rPr>
                  <a:t>	</a:t>
                </a:r>
                <a14:m>
                  <m:oMath xmlns:m="http://schemas.openxmlformats.org/officeDocument/2006/math">
                    <m:r>
                      <a:rPr lang="en-US" i="1" dirty="0">
                        <a:latin typeface="Cambria Math" panose="02040503050406030204" pitchFamily="18" charset="0"/>
                      </a:rPr>
                      <m:t>𝑡</m:t>
                    </m:r>
                  </m:oMath>
                </a14:m>
                <a:r>
                  <a:rPr lang="en-US">
                    <a:latin typeface="Open Sans" panose="020B0606030504020204" pitchFamily="34" charset="0"/>
                    <a:ea typeface="Open Sans" panose="020B0606030504020204" pitchFamily="34" charset="0"/>
                    <a:cs typeface="Open Sans" panose="020B0606030504020204" pitchFamily="34" charset="0"/>
                  </a:rPr>
                  <a:t> = true value (integrate over all true values outside 	      limits)</a:t>
                </a:r>
              </a:p>
              <a:p>
                <a:r>
                  <a:rPr lang="en-US">
                    <a:latin typeface="Open Sans" panose="020B0606030504020204" pitchFamily="34" charset="0"/>
                    <a:ea typeface="Open Sans" panose="020B0606030504020204" pitchFamily="34" charset="0"/>
                    <a:cs typeface="Open Sans" panose="020B0606030504020204" pitchFamily="34" charset="0"/>
                  </a:rPr>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𝑈</m:t>
                        </m:r>
                      </m:sub>
                    </m:sSub>
                  </m:oMath>
                </a14:m>
                <a:r>
                  <a:rPr lang="en-US">
                    <a:latin typeface="Open Sans" panose="020B0606030504020204" pitchFamily="34" charset="0"/>
                    <a:ea typeface="Open Sans" panose="020B0606030504020204" pitchFamily="34" charset="0"/>
                    <a:cs typeface="Open Sans" panose="020B0606030504020204" pitchFamily="34" charset="0"/>
                  </a:rPr>
                  <a:t> = Upper tolerance limit</a:t>
                </a:r>
              </a:p>
              <a:p>
                <a:r>
                  <a:rPr lang="en-US">
                    <a:latin typeface="Open Sans" panose="020B0606030504020204" pitchFamily="34" charset="0"/>
                    <a:ea typeface="Open Sans" panose="020B0606030504020204" pitchFamily="34" charset="0"/>
                    <a:cs typeface="Open Sans" panose="020B0606030504020204" pitchFamily="34" charset="0"/>
                  </a:rPr>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𝐿</m:t>
                        </m:r>
                      </m:sub>
                    </m:sSub>
                  </m:oMath>
                </a14:m>
                <a:r>
                  <a:rPr lang="en-US">
                    <a:latin typeface="Open Sans" panose="020B0606030504020204" pitchFamily="34" charset="0"/>
                    <a:ea typeface="Open Sans" panose="020B0606030504020204" pitchFamily="34" charset="0"/>
                    <a:cs typeface="Open Sans" panose="020B0606030504020204" pitchFamily="34" charset="0"/>
                  </a:rPr>
                  <a:t> = Lower tolerance limit</a:t>
                </a:r>
              </a:p>
              <a:p>
                <a:r>
                  <a:rPr lang="en-US">
                    <a:latin typeface="Open Sans" panose="020B0606030504020204" pitchFamily="34" charset="0"/>
                    <a:ea typeface="Open Sans" panose="020B0606030504020204" pitchFamily="34" charset="0"/>
                    <a:cs typeface="Open Sans" panose="020B0606030504020204" pitchFamily="34" charset="0"/>
                  </a:rPr>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𝑚</m:t>
                        </m:r>
                      </m:sub>
                    </m:sSub>
                  </m:oMath>
                </a14:m>
                <a:r>
                  <a:rPr lang="en-US">
                    <a:latin typeface="Open Sans" panose="020B0606030504020204" pitchFamily="34" charset="0"/>
                    <a:ea typeface="Open Sans" panose="020B0606030504020204" pitchFamily="34" charset="0"/>
                    <a:cs typeface="Open Sans" panose="020B0606030504020204" pitchFamily="34" charset="0"/>
                  </a:rPr>
                  <a:t> = PDF of measurement uncertainty</a:t>
                </a:r>
              </a:p>
              <a:p>
                <a:r>
                  <a:rPr lang="en-US">
                    <a:latin typeface="Open Sans" panose="020B0606030504020204" pitchFamily="34" charset="0"/>
                    <a:ea typeface="Open Sans" panose="020B0606030504020204" pitchFamily="34" charset="0"/>
                    <a:cs typeface="Open Sans" panose="020B0606030504020204" pitchFamily="34" charset="0"/>
                  </a:rPr>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𝑝</m:t>
                        </m:r>
                      </m:sub>
                    </m:sSub>
                  </m:oMath>
                </a14:m>
                <a:r>
                  <a:rPr lang="en-US">
                    <a:latin typeface="Open Sans" panose="020B0606030504020204" pitchFamily="34" charset="0"/>
                    <a:ea typeface="Open Sans" panose="020B0606030504020204" pitchFamily="34" charset="0"/>
                    <a:cs typeface="Open Sans" panose="020B0606030504020204" pitchFamily="34" charset="0"/>
                  </a:rPr>
                  <a:t> = PDF of products/DUTs</a:t>
                </a:r>
              </a:p>
            </p:txBody>
          </p:sp>
        </mc:Choice>
        <mc:Fallback xmlns="">
          <p:sp>
            <p:nvSpPr>
              <p:cNvPr id="5" name="Rectangle 4">
                <a:extLst>
                  <a:ext uri="{FF2B5EF4-FFF2-40B4-BE49-F238E27FC236}">
                    <a16:creationId xmlns:a16="http://schemas.microsoft.com/office/drawing/2014/main" id="{73E39D60-66CF-466A-A270-B5D266C0DCBF}"/>
                  </a:ext>
                </a:extLst>
              </p:cNvPr>
              <p:cNvSpPr>
                <a:spLocks noRot="1" noChangeAspect="1" noMove="1" noResize="1" noEditPoints="1" noAdjustHandles="1" noChangeArrowheads="1" noChangeShapeType="1" noTextEdit="1"/>
              </p:cNvSpPr>
              <p:nvPr/>
            </p:nvSpPr>
            <p:spPr>
              <a:xfrm>
                <a:off x="4059" y="4256416"/>
                <a:ext cx="6557349" cy="2606739"/>
              </a:xfrm>
              <a:prstGeom prst="rect">
                <a:avLst/>
              </a:prstGeom>
              <a:blipFill>
                <a:blip r:embed="rId5"/>
                <a:stretch>
                  <a:fillRect l="-837" t="-1168" r="-1023" b="-21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66E886E5-6ACD-494E-8C97-D6C48F71A789}"/>
                  </a:ext>
                </a:extLst>
              </p:cNvPr>
              <p:cNvSpPr/>
              <p:nvPr/>
            </p:nvSpPr>
            <p:spPr>
              <a:xfrm>
                <a:off x="500090" y="1259712"/>
                <a:ext cx="8243035" cy="93063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eqArr>
                        <m:eqArrPr>
                          <m:ctrlPr>
                            <a:rPr lang="en-US" sz="1600" i="1" smtClean="0">
                              <a:latin typeface="Cambria Math" panose="02040503050406030204" pitchFamily="18" charset="0"/>
                            </a:rPr>
                          </m:ctrlPr>
                        </m:eqArrPr>
                        <m:e>
                          <m:r>
                            <a:rPr lang="en-US" sz="1600">
                              <a:latin typeface="Cambria Math" panose="02040503050406030204" pitchFamily="18" charset="0"/>
                            </a:rPr>
                            <m:t>&amp;</m:t>
                          </m:r>
                        </m:e>
                        <m:e>
                          <m:r>
                            <a:rPr lang="en-US" sz="1600" i="1">
                              <a:latin typeface="Cambria Math" panose="02040503050406030204" pitchFamily="18" charset="0"/>
                            </a:rPr>
                            <m:t>𝑃𝐹𝐴</m:t>
                          </m:r>
                          <m:r>
                            <a:rPr lang="en-US" sz="1600">
                              <a:latin typeface="Cambria Math" panose="02040503050406030204" pitchFamily="18" charset="0"/>
                            </a:rPr>
                            <m:t>=</m:t>
                          </m:r>
                          <m:nary>
                            <m:naryPr>
                              <m:limLoc m:val="undOvr"/>
                              <m:ctrlPr>
                                <a:rPr lang="en-US" sz="1600" i="1">
                                  <a:latin typeface="Cambria Math" panose="02040503050406030204" pitchFamily="18" charset="0"/>
                                </a:rPr>
                              </m:ctrlPr>
                            </m:naryPr>
                            <m:sub>
                              <m:r>
                                <a:rPr lang="en-US" sz="1600">
                                  <a:latin typeface="Cambria Math" panose="02040503050406030204" pitchFamily="18" charset="0"/>
                                </a:rPr>
                                <m:t>−∞</m:t>
                              </m:r>
                            </m:sub>
                            <m:sup>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𝑇</m:t>
                                  </m:r>
                                </m:e>
                                <m:sub>
                                  <m:r>
                                    <a:rPr lang="en-US" sz="1600" b="0" i="1" smtClean="0">
                                      <a:latin typeface="Cambria Math" panose="02040503050406030204" pitchFamily="18" charset="0"/>
                                    </a:rPr>
                                    <m:t>𝐿</m:t>
                                  </m:r>
                                </m:sub>
                              </m:sSub>
                            </m:sup>
                            <m:e>
                              <m:nary>
                                <m:naryPr>
                                  <m:limLoc m:val="undOvr"/>
                                  <m:ctrlPr>
                                    <a:rPr lang="en-US" sz="1600" i="1">
                                      <a:latin typeface="Cambria Math" panose="02040503050406030204" pitchFamily="18" charset="0"/>
                                    </a:rPr>
                                  </m:ctrlPr>
                                </m:naryPr>
                                <m:sub>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𝑇</m:t>
                                      </m:r>
                                    </m:e>
                                    <m:sub>
                                      <m:r>
                                        <a:rPr lang="en-US" sz="1600" b="0" i="1" smtClean="0">
                                          <a:latin typeface="Cambria Math" panose="02040503050406030204" pitchFamily="18" charset="0"/>
                                        </a:rPr>
                                        <m:t>𝐿</m:t>
                                      </m:r>
                                    </m:sub>
                                  </m:sSub>
                                </m:sub>
                                <m:sup>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𝑇</m:t>
                                      </m:r>
                                    </m:e>
                                    <m:sub>
                                      <m:r>
                                        <a:rPr lang="en-US" sz="1600" b="0" i="1" smtClean="0">
                                          <a:latin typeface="Cambria Math" panose="02040503050406030204" pitchFamily="18" charset="0"/>
                                        </a:rPr>
                                        <m:t>𝑈</m:t>
                                      </m:r>
                                    </m:sub>
                                  </m:sSub>
                                </m:sup>
                                <m:e>
                                  <m:sSub>
                                    <m:sSubPr>
                                      <m:ctrlPr>
                                        <a:rPr lang="en-US" sz="1600" i="1">
                                          <a:latin typeface="Cambria Math" panose="02040503050406030204" pitchFamily="18" charset="0"/>
                                        </a:rPr>
                                      </m:ctrlPr>
                                    </m:sSubPr>
                                    <m:e>
                                      <m:r>
                                        <a:rPr lang="en-US" sz="1600" i="1">
                                          <a:latin typeface="Cambria Math" panose="02040503050406030204" pitchFamily="18" charset="0"/>
                                        </a:rPr>
                                        <m:t>𝑝</m:t>
                                      </m:r>
                                    </m:e>
                                    <m:sub>
                                      <m:r>
                                        <a:rPr lang="en-US" sz="1600" b="0" i="1" smtClean="0">
                                          <a:latin typeface="Cambria Math" panose="02040503050406030204" pitchFamily="18" charset="0"/>
                                        </a:rPr>
                                        <m:t>𝑚</m:t>
                                      </m:r>
                                    </m:sub>
                                  </m:sSub>
                                  <m:d>
                                    <m:dPr>
                                      <m:ctrlPr>
                                        <a:rPr lang="en-US" sz="1600" i="1">
                                          <a:latin typeface="Cambria Math" panose="02040503050406030204" pitchFamily="18" charset="0"/>
                                        </a:rPr>
                                      </m:ctrlPr>
                                    </m:dPr>
                                    <m:e>
                                      <m:r>
                                        <a:rPr lang="en-US" sz="1600" i="1">
                                          <a:latin typeface="Cambria Math" panose="02040503050406030204" pitchFamily="18" charset="0"/>
                                        </a:rPr>
                                        <m:t>𝑡</m:t>
                                      </m:r>
                                      <m:r>
                                        <a:rPr lang="en-US" sz="1600" i="1">
                                          <a:latin typeface="Cambria Math" panose="02040503050406030204" pitchFamily="18" charset="0"/>
                                        </a:rPr>
                                        <m:t>−</m:t>
                                      </m:r>
                                      <m:r>
                                        <a:rPr lang="en-US" sz="1600" i="1">
                                          <a:latin typeface="Cambria Math" panose="02040503050406030204" pitchFamily="18" charset="0"/>
                                        </a:rPr>
                                        <m:t>𝑦</m:t>
                                      </m:r>
                                    </m:e>
                                  </m:d>
                                  <m:r>
                                    <a:rPr lang="en-US" sz="1600" i="1">
                                      <a:latin typeface="Cambria Math" panose="02040503050406030204" pitchFamily="18" charset="0"/>
                                    </a:rPr>
                                    <m:t> </m:t>
                                  </m:r>
                                  <m:sSub>
                                    <m:sSubPr>
                                      <m:ctrlPr>
                                        <a:rPr lang="en-US" sz="1600" i="1">
                                          <a:latin typeface="Cambria Math" panose="02040503050406030204" pitchFamily="18" charset="0"/>
                                        </a:rPr>
                                      </m:ctrlPr>
                                    </m:sSubPr>
                                    <m:e>
                                      <m:r>
                                        <a:rPr lang="en-US" sz="1600" i="1">
                                          <a:latin typeface="Cambria Math" panose="02040503050406030204" pitchFamily="18" charset="0"/>
                                        </a:rPr>
                                        <m:t>𝑝</m:t>
                                      </m:r>
                                    </m:e>
                                    <m:sub>
                                      <m:r>
                                        <a:rPr lang="en-US" sz="1600" i="1">
                                          <a:latin typeface="Cambria Math" panose="02040503050406030204" pitchFamily="18" charset="0"/>
                                        </a:rPr>
                                        <m:t>𝑝</m:t>
                                      </m:r>
                                    </m:sub>
                                  </m:sSub>
                                  <m:d>
                                    <m:dPr>
                                      <m:ctrlPr>
                                        <a:rPr lang="en-US" sz="1600" i="1">
                                          <a:latin typeface="Cambria Math" panose="02040503050406030204" pitchFamily="18" charset="0"/>
                                        </a:rPr>
                                      </m:ctrlPr>
                                    </m:dPr>
                                    <m:e>
                                      <m:r>
                                        <a:rPr lang="en-US" sz="1600" i="1">
                                          <a:latin typeface="Cambria Math" panose="02040503050406030204" pitchFamily="18" charset="0"/>
                                        </a:rPr>
                                        <m:t>𝑡</m:t>
                                      </m:r>
                                    </m:e>
                                  </m:d>
                                  <m:r>
                                    <a:rPr lang="en-US" sz="1600" i="1">
                                      <a:latin typeface="Cambria Math" panose="02040503050406030204" pitchFamily="18" charset="0"/>
                                    </a:rPr>
                                    <m:t> </m:t>
                                  </m:r>
                                  <m:r>
                                    <a:rPr lang="en-US" sz="1600" i="1">
                                      <a:latin typeface="Cambria Math" panose="02040503050406030204" pitchFamily="18" charset="0"/>
                                    </a:rPr>
                                    <m:t>𝑑𝑦</m:t>
                                  </m:r>
                                </m:e>
                              </m:nary>
                              <m:r>
                                <a:rPr lang="en-US" sz="1600" i="1">
                                  <a:latin typeface="Cambria Math" panose="02040503050406030204" pitchFamily="18" charset="0"/>
                                </a:rPr>
                                <m:t>𝑑𝑡</m:t>
                              </m:r>
                              <m:r>
                                <a:rPr lang="en-US" sz="1600">
                                  <a:latin typeface="Cambria Math" panose="02040503050406030204" pitchFamily="18" charset="0"/>
                                </a:rPr>
                                <m:t>+</m:t>
                              </m:r>
                              <m:nary>
                                <m:naryPr>
                                  <m:limLoc m:val="undOvr"/>
                                  <m:ctrlPr>
                                    <a:rPr lang="en-US" sz="1600" i="1">
                                      <a:latin typeface="Cambria Math" panose="02040503050406030204" pitchFamily="18" charset="0"/>
                                    </a:rPr>
                                  </m:ctrlPr>
                                </m:naryPr>
                                <m:sub>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𝑇</m:t>
                                      </m:r>
                                    </m:e>
                                    <m:sub>
                                      <m:r>
                                        <a:rPr lang="en-US" sz="1600" b="0" i="1" smtClean="0">
                                          <a:latin typeface="Cambria Math" panose="02040503050406030204" pitchFamily="18" charset="0"/>
                                        </a:rPr>
                                        <m:t>𝑈</m:t>
                                      </m:r>
                                    </m:sub>
                                  </m:sSub>
                                </m:sub>
                                <m:sup>
                                  <m:r>
                                    <a:rPr lang="en-US" sz="1600" b="0" i="1" smtClean="0">
                                      <a:latin typeface="Cambria Math" panose="02040503050406030204" pitchFamily="18" charset="0"/>
                                    </a:rPr>
                                    <m:t>+∞</m:t>
                                  </m:r>
                                </m:sup>
                                <m:e>
                                  <m:nary>
                                    <m:naryPr>
                                      <m:limLoc m:val="undOvr"/>
                                      <m:ctrlPr>
                                        <a:rPr lang="en-US" sz="1600" i="1">
                                          <a:latin typeface="Cambria Math" panose="02040503050406030204" pitchFamily="18" charset="0"/>
                                        </a:rPr>
                                      </m:ctrlPr>
                                    </m:naryPr>
                                    <m:sub>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𝑇</m:t>
                                          </m:r>
                                        </m:e>
                                        <m:sub>
                                          <m:r>
                                            <a:rPr lang="en-US" sz="1600" b="0" i="1" smtClean="0">
                                              <a:latin typeface="Cambria Math" panose="02040503050406030204" pitchFamily="18" charset="0"/>
                                            </a:rPr>
                                            <m:t>𝐿</m:t>
                                          </m:r>
                                        </m:sub>
                                      </m:sSub>
                                    </m:sub>
                                    <m:sup>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𝑇</m:t>
                                          </m:r>
                                        </m:e>
                                        <m:sub>
                                          <m:r>
                                            <a:rPr lang="en-US" sz="1600" b="0" i="1" smtClean="0">
                                              <a:latin typeface="Cambria Math" panose="02040503050406030204" pitchFamily="18" charset="0"/>
                                            </a:rPr>
                                            <m:t>𝑈</m:t>
                                          </m:r>
                                        </m:sub>
                                      </m:sSub>
                                    </m:sup>
                                    <m:e>
                                      <m:sSub>
                                        <m:sSubPr>
                                          <m:ctrlPr>
                                            <a:rPr lang="en-US" sz="1600" i="1">
                                              <a:latin typeface="Cambria Math" panose="02040503050406030204" pitchFamily="18" charset="0"/>
                                            </a:rPr>
                                          </m:ctrlPr>
                                        </m:sSubPr>
                                        <m:e>
                                          <m:r>
                                            <a:rPr lang="en-US" sz="1600" i="1">
                                              <a:latin typeface="Cambria Math" panose="02040503050406030204" pitchFamily="18" charset="0"/>
                                            </a:rPr>
                                            <m:t>𝑝</m:t>
                                          </m:r>
                                        </m:e>
                                        <m:sub>
                                          <m:r>
                                            <a:rPr lang="en-US" sz="1600" b="0" i="1" smtClean="0">
                                              <a:latin typeface="Cambria Math" panose="02040503050406030204" pitchFamily="18" charset="0"/>
                                            </a:rPr>
                                            <m:t>𝑚</m:t>
                                          </m:r>
                                        </m:sub>
                                      </m:sSub>
                                      <m:d>
                                        <m:dPr>
                                          <m:ctrlPr>
                                            <a:rPr lang="en-US" sz="1600" i="1">
                                              <a:latin typeface="Cambria Math" panose="02040503050406030204" pitchFamily="18" charset="0"/>
                                            </a:rPr>
                                          </m:ctrlPr>
                                        </m:dPr>
                                        <m:e>
                                          <m:r>
                                            <a:rPr lang="en-US" sz="1600" i="1">
                                              <a:latin typeface="Cambria Math" panose="02040503050406030204" pitchFamily="18" charset="0"/>
                                            </a:rPr>
                                            <m:t>𝑡</m:t>
                                          </m:r>
                                          <m:r>
                                            <a:rPr lang="en-US" sz="1600" i="1">
                                              <a:latin typeface="Cambria Math" panose="02040503050406030204" pitchFamily="18" charset="0"/>
                                            </a:rPr>
                                            <m:t>−</m:t>
                                          </m:r>
                                          <m:r>
                                            <a:rPr lang="en-US" sz="1600" i="1">
                                              <a:latin typeface="Cambria Math" panose="02040503050406030204" pitchFamily="18" charset="0"/>
                                            </a:rPr>
                                            <m:t>𝑦</m:t>
                                          </m:r>
                                        </m:e>
                                      </m:d>
                                      <m:r>
                                        <a:rPr lang="en-US" sz="1600" i="1">
                                          <a:latin typeface="Cambria Math" panose="02040503050406030204" pitchFamily="18" charset="0"/>
                                        </a:rPr>
                                        <m:t> </m:t>
                                      </m:r>
                                      <m:sSub>
                                        <m:sSubPr>
                                          <m:ctrlPr>
                                            <a:rPr lang="en-US" sz="1600" i="1">
                                              <a:latin typeface="Cambria Math" panose="02040503050406030204" pitchFamily="18" charset="0"/>
                                            </a:rPr>
                                          </m:ctrlPr>
                                        </m:sSubPr>
                                        <m:e>
                                          <m:r>
                                            <a:rPr lang="en-US" sz="1600" i="1">
                                              <a:latin typeface="Cambria Math" panose="02040503050406030204" pitchFamily="18" charset="0"/>
                                            </a:rPr>
                                            <m:t>𝑝</m:t>
                                          </m:r>
                                        </m:e>
                                        <m:sub>
                                          <m:r>
                                            <a:rPr lang="en-US" sz="1600" i="1">
                                              <a:latin typeface="Cambria Math" panose="02040503050406030204" pitchFamily="18" charset="0"/>
                                            </a:rPr>
                                            <m:t>𝑝</m:t>
                                          </m:r>
                                        </m:sub>
                                      </m:sSub>
                                      <m:d>
                                        <m:dPr>
                                          <m:ctrlPr>
                                            <a:rPr lang="en-US" sz="1600" i="1">
                                              <a:latin typeface="Cambria Math" panose="02040503050406030204" pitchFamily="18" charset="0"/>
                                            </a:rPr>
                                          </m:ctrlPr>
                                        </m:dPr>
                                        <m:e>
                                          <m:r>
                                            <a:rPr lang="en-US" sz="1600" i="1">
                                              <a:latin typeface="Cambria Math" panose="02040503050406030204" pitchFamily="18" charset="0"/>
                                            </a:rPr>
                                            <m:t>𝑡</m:t>
                                          </m:r>
                                        </m:e>
                                      </m:d>
                                      <m:r>
                                        <a:rPr lang="en-US" sz="1600" i="1">
                                          <a:latin typeface="Cambria Math" panose="02040503050406030204" pitchFamily="18" charset="0"/>
                                        </a:rPr>
                                        <m:t> </m:t>
                                      </m:r>
                                      <m:r>
                                        <a:rPr lang="en-US" sz="1600" i="1">
                                          <a:latin typeface="Cambria Math" panose="02040503050406030204" pitchFamily="18" charset="0"/>
                                        </a:rPr>
                                        <m:t>𝑑𝑦</m:t>
                                      </m:r>
                                    </m:e>
                                  </m:nary>
                                  <m:r>
                                    <a:rPr lang="en-US" sz="1600" i="1">
                                      <a:latin typeface="Cambria Math" panose="02040503050406030204" pitchFamily="18" charset="0"/>
                                    </a:rPr>
                                    <m:t>𝑑𝑡</m:t>
                                  </m:r>
                                </m:e>
                              </m:nary>
                            </m:e>
                          </m:nary>
                        </m:e>
                      </m:eqArr>
                    </m:oMath>
                  </m:oMathPara>
                </a14:m>
                <a:endParaRPr lang="en-US" sz="1600" dirty="0"/>
              </a:p>
            </p:txBody>
          </p:sp>
        </mc:Choice>
        <mc:Fallback xmlns="">
          <p:sp>
            <p:nvSpPr>
              <p:cNvPr id="6" name="Rectangle 5">
                <a:extLst>
                  <a:ext uri="{FF2B5EF4-FFF2-40B4-BE49-F238E27FC236}">
                    <a16:creationId xmlns:a16="http://schemas.microsoft.com/office/drawing/2014/main" id="{66E886E5-6ACD-494E-8C97-D6C48F71A789}"/>
                  </a:ext>
                </a:extLst>
              </p:cNvPr>
              <p:cNvSpPr>
                <a:spLocks noRot="1" noChangeAspect="1" noMove="1" noResize="1" noEditPoints="1" noAdjustHandles="1" noChangeArrowheads="1" noChangeShapeType="1" noTextEdit="1"/>
              </p:cNvSpPr>
              <p:nvPr/>
            </p:nvSpPr>
            <p:spPr>
              <a:xfrm>
                <a:off x="500090" y="1259712"/>
                <a:ext cx="8243035" cy="930639"/>
              </a:xfrm>
              <a:prstGeom prst="rect">
                <a:avLst/>
              </a:prstGeom>
              <a:blipFill>
                <a:blip r:embed="rId6"/>
                <a:stretch>
                  <a:fillRect/>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A744243A-15F6-4320-95C0-E6C15083BC14}"/>
              </a:ext>
            </a:extLst>
          </p:cNvPr>
          <p:cNvSpPr txBox="1"/>
          <p:nvPr/>
        </p:nvSpPr>
        <p:spPr>
          <a:xfrm>
            <a:off x="6682923" y="6515449"/>
            <a:ext cx="4677884" cy="276999"/>
          </a:xfrm>
          <a:prstGeom prst="rect">
            <a:avLst/>
          </a:prstGeom>
          <a:noFill/>
        </p:spPr>
        <p:txBody>
          <a:bodyPr wrap="none" rtlCol="0">
            <a:spAutoFit/>
          </a:bodyPr>
          <a:lstStyle/>
          <a:p>
            <a:r>
              <a:rPr lang="en-US" sz="1200">
                <a:solidFill>
                  <a:schemeClr val="tx2"/>
                </a:solidFill>
                <a:latin typeface="Open Sans" panose="020B0606030504020204" pitchFamily="34" charset="0"/>
                <a:ea typeface="Open Sans" panose="020B0606030504020204" pitchFamily="34" charset="0"/>
                <a:cs typeface="Open Sans" panose="020B0606030504020204" pitchFamily="34" charset="0"/>
              </a:rPr>
              <a:t>In Excel: Not easy. Can be done numerically or by Monte-Carlo.</a:t>
            </a:r>
          </a:p>
        </p:txBody>
      </p:sp>
      <p:sp>
        <p:nvSpPr>
          <p:cNvPr id="12" name="TextBox 11">
            <a:extLst>
              <a:ext uri="{FF2B5EF4-FFF2-40B4-BE49-F238E27FC236}">
                <a16:creationId xmlns:a16="http://schemas.microsoft.com/office/drawing/2014/main" id="{AB2BA82E-F851-4CDF-81E7-B62F87C537D7}"/>
              </a:ext>
            </a:extLst>
          </p:cNvPr>
          <p:cNvSpPr txBox="1"/>
          <p:nvPr/>
        </p:nvSpPr>
        <p:spPr>
          <a:xfrm>
            <a:off x="8650061" y="4595132"/>
            <a:ext cx="1191986"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latin typeface="Open Sans bold"/>
                <a:ea typeface="Open Sans Light"/>
                <a:cs typeface="Open Sans Light"/>
              </a:rPr>
              <a:t>Correct Accepts</a:t>
            </a:r>
          </a:p>
        </p:txBody>
      </p:sp>
      <p:sp>
        <p:nvSpPr>
          <p:cNvPr id="13" name="TextBox 12">
            <a:extLst>
              <a:ext uri="{FF2B5EF4-FFF2-40B4-BE49-F238E27FC236}">
                <a16:creationId xmlns:a16="http://schemas.microsoft.com/office/drawing/2014/main" id="{10B07516-09C0-49FC-838B-8C9E9670EB69}"/>
              </a:ext>
            </a:extLst>
          </p:cNvPr>
          <p:cNvSpPr txBox="1"/>
          <p:nvPr/>
        </p:nvSpPr>
        <p:spPr>
          <a:xfrm>
            <a:off x="9942739" y="4595131"/>
            <a:ext cx="1191986"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highlight>
                  <a:srgbClr val="FFFF00"/>
                </a:highlight>
                <a:latin typeface="Open Sans bold"/>
                <a:ea typeface="Open Sans Light"/>
                <a:cs typeface="Open Sans Light"/>
              </a:rPr>
              <a:t>F</a:t>
            </a:r>
            <a:r>
              <a:rPr lang="en-US">
                <a:highlight>
                  <a:srgbClr val="FFFF00"/>
                </a:highlight>
                <a:latin typeface="Open Sans bold"/>
                <a:ea typeface="Open Sans Light"/>
                <a:cs typeface="Open Sans Light"/>
              </a:rPr>
              <a:t>alse Accept</a:t>
            </a:r>
          </a:p>
        </p:txBody>
      </p:sp>
      <p:sp>
        <p:nvSpPr>
          <p:cNvPr id="14" name="TextBox 13">
            <a:extLst>
              <a:ext uri="{FF2B5EF4-FFF2-40B4-BE49-F238E27FC236}">
                <a16:creationId xmlns:a16="http://schemas.microsoft.com/office/drawing/2014/main" id="{46757B3B-7FFC-46FD-AF07-C9F8FB1F74F6}"/>
              </a:ext>
            </a:extLst>
          </p:cNvPr>
          <p:cNvSpPr txBox="1"/>
          <p:nvPr/>
        </p:nvSpPr>
        <p:spPr>
          <a:xfrm>
            <a:off x="7580538" y="4599565"/>
            <a:ext cx="1191986"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highlight>
                  <a:srgbClr val="FFFF00"/>
                </a:highlight>
                <a:latin typeface="Open Sans bold"/>
                <a:ea typeface="Open Sans Light"/>
                <a:cs typeface="Open Sans Light"/>
              </a:rPr>
              <a:t>F</a:t>
            </a:r>
            <a:r>
              <a:rPr lang="en-US">
                <a:highlight>
                  <a:srgbClr val="FFFF00"/>
                </a:highlight>
                <a:latin typeface="Open Sans bold"/>
                <a:ea typeface="Open Sans Light"/>
                <a:cs typeface="Open Sans Light"/>
              </a:rPr>
              <a:t>alse Accept</a:t>
            </a:r>
          </a:p>
        </p:txBody>
      </p:sp>
      <p:sp>
        <p:nvSpPr>
          <p:cNvPr id="15" name="TextBox 14">
            <a:extLst>
              <a:ext uri="{FF2B5EF4-FFF2-40B4-BE49-F238E27FC236}">
                <a16:creationId xmlns:a16="http://schemas.microsoft.com/office/drawing/2014/main" id="{F825CACC-3AAF-47CC-A8EC-D85D875D3F05}"/>
              </a:ext>
            </a:extLst>
          </p:cNvPr>
          <p:cNvSpPr txBox="1"/>
          <p:nvPr/>
        </p:nvSpPr>
        <p:spPr>
          <a:xfrm>
            <a:off x="8758917" y="3941988"/>
            <a:ext cx="1191986"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Open Sans bold"/>
                <a:ea typeface="Open Sans Light"/>
                <a:cs typeface="Open Sans Light"/>
              </a:rPr>
              <a:t>False Reject</a:t>
            </a:r>
          </a:p>
        </p:txBody>
      </p:sp>
      <p:sp>
        <p:nvSpPr>
          <p:cNvPr id="16" name="TextBox 15">
            <a:extLst>
              <a:ext uri="{FF2B5EF4-FFF2-40B4-BE49-F238E27FC236}">
                <a16:creationId xmlns:a16="http://schemas.microsoft.com/office/drawing/2014/main" id="{1703E578-A618-4E19-80C3-4816E6A2B2C3}"/>
              </a:ext>
            </a:extLst>
          </p:cNvPr>
          <p:cNvSpPr txBox="1"/>
          <p:nvPr/>
        </p:nvSpPr>
        <p:spPr>
          <a:xfrm>
            <a:off x="8808505" y="5529795"/>
            <a:ext cx="1191986"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Open Sans bold"/>
                <a:ea typeface="Open Sans Light"/>
                <a:cs typeface="Open Sans Light"/>
              </a:rPr>
              <a:t>False Reject</a:t>
            </a:r>
          </a:p>
        </p:txBody>
      </p:sp>
      <p:sp>
        <p:nvSpPr>
          <p:cNvPr id="17" name="TextBox 16">
            <a:extLst>
              <a:ext uri="{FF2B5EF4-FFF2-40B4-BE49-F238E27FC236}">
                <a16:creationId xmlns:a16="http://schemas.microsoft.com/office/drawing/2014/main" id="{51C6D0F5-89C8-4FF9-840D-35C66044B981}"/>
              </a:ext>
            </a:extLst>
          </p:cNvPr>
          <p:cNvSpPr txBox="1"/>
          <p:nvPr/>
        </p:nvSpPr>
        <p:spPr>
          <a:xfrm>
            <a:off x="9942739" y="3924983"/>
            <a:ext cx="1191986"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latin typeface="Open Sans bold"/>
                <a:ea typeface="Open Sans Light"/>
                <a:cs typeface="Open Sans Light"/>
              </a:rPr>
              <a:t>Correct Rejects</a:t>
            </a:r>
          </a:p>
        </p:txBody>
      </p:sp>
      <p:sp>
        <p:nvSpPr>
          <p:cNvPr id="18" name="TextBox 17">
            <a:extLst>
              <a:ext uri="{FF2B5EF4-FFF2-40B4-BE49-F238E27FC236}">
                <a16:creationId xmlns:a16="http://schemas.microsoft.com/office/drawing/2014/main" id="{880AC95B-4C53-4EAF-8167-EDBEF125FD55}"/>
              </a:ext>
            </a:extLst>
          </p:cNvPr>
          <p:cNvSpPr txBox="1"/>
          <p:nvPr/>
        </p:nvSpPr>
        <p:spPr>
          <a:xfrm>
            <a:off x="7602912" y="5563805"/>
            <a:ext cx="1191986"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latin typeface="Open Sans bold"/>
                <a:ea typeface="Open Sans Light"/>
                <a:cs typeface="Open Sans Light"/>
              </a:rPr>
              <a:t>Correct Rejects</a:t>
            </a:r>
          </a:p>
        </p:txBody>
      </p:sp>
    </p:spTree>
    <p:extLst>
      <p:ext uri="{BB962C8B-B14F-4D97-AF65-F5344CB8AC3E}">
        <p14:creationId xmlns:p14="http://schemas.microsoft.com/office/powerpoint/2010/main" val="1184721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Graphic 18">
            <a:extLst>
              <a:ext uri="{FF2B5EF4-FFF2-40B4-BE49-F238E27FC236}">
                <a16:creationId xmlns:a16="http://schemas.microsoft.com/office/drawing/2014/main" id="{1B322452-646A-4196-B446-93FD01B1E1A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060565" y="3147485"/>
            <a:ext cx="4726782" cy="3502715"/>
          </a:xfrm>
          <a:prstGeom prst="rect">
            <a:avLst/>
          </a:prstGeom>
        </p:spPr>
      </p:pic>
      <p:sp>
        <p:nvSpPr>
          <p:cNvPr id="2" name="Title 1">
            <a:extLst>
              <a:ext uri="{FF2B5EF4-FFF2-40B4-BE49-F238E27FC236}">
                <a16:creationId xmlns:a16="http://schemas.microsoft.com/office/drawing/2014/main" id="{EC0BAA45-9CE3-4246-913D-010B0186FB79}"/>
              </a:ext>
            </a:extLst>
          </p:cNvPr>
          <p:cNvSpPr>
            <a:spLocks noGrp="1"/>
          </p:cNvSpPr>
          <p:nvPr>
            <p:ph type="title"/>
          </p:nvPr>
        </p:nvSpPr>
        <p:spPr/>
        <p:txBody>
          <a:bodyPr/>
          <a:lstStyle/>
          <a:p>
            <a:r>
              <a:rPr lang="en-US"/>
              <a:t>Global Risk – Quantified (Equation 19 and 20 in JCGM106)</a:t>
            </a:r>
          </a:p>
        </p:txBody>
      </p:sp>
      <p:sp>
        <p:nvSpPr>
          <p:cNvPr id="3" name="Slide Number Placeholder 2">
            <a:extLst>
              <a:ext uri="{FF2B5EF4-FFF2-40B4-BE49-F238E27FC236}">
                <a16:creationId xmlns:a16="http://schemas.microsoft.com/office/drawing/2014/main" id="{5AF70621-5939-4989-B4AF-6C28F2C40DE9}"/>
              </a:ext>
            </a:extLst>
          </p:cNvPr>
          <p:cNvSpPr>
            <a:spLocks noGrp="1"/>
          </p:cNvSpPr>
          <p:nvPr>
            <p:ph type="sldNum" sz="quarter" idx="10"/>
          </p:nvPr>
        </p:nvSpPr>
        <p:spPr/>
        <p:txBody>
          <a:bodyPr/>
          <a:lstStyle/>
          <a:p>
            <a:fld id="{4FAB73BC-B049-4115-A692-8D63A059BFB8}" type="slidenum">
              <a:rPr lang="en-US" smtClean="0"/>
              <a:pPr/>
              <a:t>42</a:t>
            </a:fld>
            <a:endParaRPr lang="en-US"/>
          </a:p>
        </p:txBody>
      </p:sp>
      <p:sp>
        <p:nvSpPr>
          <p:cNvPr id="4" name="Content Placeholder 3">
            <a:extLst>
              <a:ext uri="{FF2B5EF4-FFF2-40B4-BE49-F238E27FC236}">
                <a16:creationId xmlns:a16="http://schemas.microsoft.com/office/drawing/2014/main" id="{1A8CB222-2AE5-44A7-8552-AA632AF13BEB}"/>
              </a:ext>
            </a:extLst>
          </p:cNvPr>
          <p:cNvSpPr>
            <a:spLocks noGrp="1"/>
          </p:cNvSpPr>
          <p:nvPr>
            <p:ph sz="quarter" idx="11"/>
          </p:nvPr>
        </p:nvSpPr>
        <p:spPr>
          <a:xfrm>
            <a:off x="606878" y="933450"/>
            <a:ext cx="8422822" cy="3177901"/>
          </a:xfrm>
        </p:spPr>
        <p:txBody>
          <a:bodyPr vert="horz" lIns="0" tIns="45720" rIns="0" bIns="45720" rtlCol="0" anchor="t">
            <a:normAutofit/>
          </a:bodyPr>
          <a:lstStyle/>
          <a:p>
            <a:r>
              <a:rPr lang="en-US">
                <a:latin typeface="Open Sans"/>
                <a:ea typeface="Open Sans"/>
                <a:cs typeface="Open Sans"/>
              </a:rPr>
              <a:t>Global Probability of False Reject (PFR):</a:t>
            </a:r>
            <a:endParaRPr lang="en-US"/>
          </a:p>
          <a:p>
            <a:endParaRPr lang="en-US"/>
          </a:p>
          <a:p>
            <a:endParaRPr lang="en-US"/>
          </a:p>
          <a:p>
            <a:r>
              <a:rPr lang="en-US">
                <a:latin typeface="Open Sans"/>
                <a:ea typeface="Open Sans"/>
                <a:cs typeface="Open Sans"/>
              </a:rPr>
              <a:t>The inside integral (T</a:t>
            </a:r>
            <a:r>
              <a:rPr lang="en-US" sz="1800">
                <a:latin typeface="Open Sans"/>
                <a:ea typeface="Open Sans"/>
                <a:cs typeface="Open Sans"/>
              </a:rPr>
              <a:t>L</a:t>
            </a:r>
            <a:r>
              <a:rPr lang="en-US">
                <a:latin typeface="Open Sans"/>
                <a:ea typeface="Open Sans"/>
                <a:cs typeface="Open Sans"/>
              </a:rPr>
              <a:t> to T</a:t>
            </a:r>
            <a:r>
              <a:rPr lang="en-US" sz="1800">
                <a:latin typeface="Open Sans"/>
                <a:ea typeface="Open Sans"/>
                <a:cs typeface="Open Sans"/>
              </a:rPr>
              <a:t>U</a:t>
            </a:r>
            <a:r>
              <a:rPr lang="en-US">
                <a:latin typeface="Open Sans"/>
                <a:ea typeface="Open Sans"/>
                <a:cs typeface="Open Sans"/>
              </a:rPr>
              <a:t>) is integrating the "correct accept" regions.</a:t>
            </a:r>
          </a:p>
          <a:p>
            <a:r>
              <a:rPr lang="en-US">
                <a:latin typeface="Open Sans"/>
                <a:ea typeface="Open Sans"/>
                <a:cs typeface="Open Sans"/>
              </a:rPr>
              <a:t>The outside integral (-∞ to T</a:t>
            </a:r>
            <a:r>
              <a:rPr lang="en-US" sz="1800">
                <a:latin typeface="Open Sans"/>
                <a:ea typeface="Open Sans"/>
                <a:cs typeface="Open Sans"/>
              </a:rPr>
              <a:t>L</a:t>
            </a:r>
            <a:r>
              <a:rPr lang="en-US">
                <a:latin typeface="Open Sans"/>
                <a:ea typeface="Open Sans"/>
                <a:cs typeface="Open Sans"/>
              </a:rPr>
              <a:t>) is integrating the "fail" regions</a:t>
            </a:r>
          </a:p>
          <a:p>
            <a:r>
              <a:rPr lang="en-US">
                <a:latin typeface="Open Sans"/>
                <a:ea typeface="Open Sans"/>
                <a:cs typeface="Open Sans"/>
              </a:rPr>
              <a:t>On the LHS.</a:t>
            </a:r>
          </a:p>
          <a:p>
            <a:r>
              <a:rPr lang="en-US">
                <a:latin typeface="Open Sans"/>
                <a:ea typeface="Open Sans"/>
                <a:cs typeface="Open Sans"/>
              </a:rPr>
              <a:t>(T</a:t>
            </a:r>
            <a:r>
              <a:rPr lang="en-US" sz="1800">
                <a:latin typeface="Open Sans"/>
                <a:ea typeface="Open Sans"/>
                <a:cs typeface="Open Sans"/>
              </a:rPr>
              <a:t>U</a:t>
            </a:r>
            <a:r>
              <a:rPr lang="en-US">
                <a:latin typeface="Open Sans"/>
                <a:ea typeface="Open Sans"/>
                <a:cs typeface="Open Sans"/>
              </a:rPr>
              <a:t> to +∞) is integrating the "fail" regions RHS</a:t>
            </a:r>
          </a:p>
          <a:p>
            <a:endParaRPr lang="en-US"/>
          </a:p>
        </p:txBody>
      </p:sp>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73E39D60-66CF-466A-A270-B5D266C0DCBF}"/>
                  </a:ext>
                </a:extLst>
              </p:cNvPr>
              <p:cNvSpPr/>
              <p:nvPr/>
            </p:nvSpPr>
            <p:spPr>
              <a:xfrm>
                <a:off x="4059" y="4256416"/>
                <a:ext cx="6557349" cy="2606739"/>
              </a:xfrm>
              <a:prstGeom prst="rect">
                <a:avLst/>
              </a:prstGeom>
            </p:spPr>
            <p:txBody>
              <a:bodyPr wrap="square">
                <a:spAutoFit/>
              </a:bodyPr>
              <a:lstStyle/>
              <a:p>
                <a:r>
                  <a:rPr lang="en-US">
                    <a:latin typeface="Open Sans" panose="020B0606030504020204" pitchFamily="34" charset="0"/>
                    <a:ea typeface="Open Sans" panose="020B0606030504020204" pitchFamily="34" charset="0"/>
                    <a:cs typeface="Open Sans" panose="020B0606030504020204" pitchFamily="34" charset="0"/>
                  </a:rPr>
                  <a:t>Variables:</a:t>
                </a:r>
              </a:p>
              <a:p>
                <a:r>
                  <a:rPr lang="en-US">
                    <a:latin typeface="Open Sans" panose="020B0606030504020204" pitchFamily="34" charset="0"/>
                    <a:ea typeface="Open Sans" panose="020B0606030504020204" pitchFamily="34" charset="0"/>
                    <a:cs typeface="Open Sans" panose="020B0606030504020204" pitchFamily="34" charset="0"/>
                  </a:rPr>
                  <a:t>	</a:t>
                </a:r>
                <a14:m>
                  <m:oMath xmlns:m="http://schemas.openxmlformats.org/officeDocument/2006/math">
                    <m:r>
                      <a:rPr lang="en-US" i="1" dirty="0">
                        <a:latin typeface="Cambria Math" panose="02040503050406030204" pitchFamily="18" charset="0"/>
                      </a:rPr>
                      <m:t>𝑦</m:t>
                    </m:r>
                  </m:oMath>
                </a14:m>
                <a:r>
                  <a:rPr lang="en-US">
                    <a:latin typeface="Open Sans" panose="020B0606030504020204" pitchFamily="34" charset="0"/>
                    <a:ea typeface="Open Sans" panose="020B0606030504020204" pitchFamily="34" charset="0"/>
                    <a:cs typeface="Open Sans" panose="020B0606030504020204" pitchFamily="34" charset="0"/>
                  </a:rPr>
                  <a:t> = measured value (integrate over all measured 	       values within limits)</a:t>
                </a:r>
              </a:p>
              <a:p>
                <a:r>
                  <a:rPr lang="en-US">
                    <a:latin typeface="Open Sans" panose="020B0606030504020204" pitchFamily="34" charset="0"/>
                    <a:ea typeface="Open Sans" panose="020B0606030504020204" pitchFamily="34" charset="0"/>
                    <a:cs typeface="Open Sans" panose="020B0606030504020204" pitchFamily="34" charset="0"/>
                  </a:rPr>
                  <a:t>	</a:t>
                </a:r>
                <a14:m>
                  <m:oMath xmlns:m="http://schemas.openxmlformats.org/officeDocument/2006/math">
                    <m:r>
                      <a:rPr lang="en-US" i="1" dirty="0">
                        <a:latin typeface="Cambria Math" panose="02040503050406030204" pitchFamily="18" charset="0"/>
                      </a:rPr>
                      <m:t>𝑡</m:t>
                    </m:r>
                  </m:oMath>
                </a14:m>
                <a:r>
                  <a:rPr lang="en-US">
                    <a:latin typeface="Open Sans" panose="020B0606030504020204" pitchFamily="34" charset="0"/>
                    <a:ea typeface="Open Sans" panose="020B0606030504020204" pitchFamily="34" charset="0"/>
                    <a:cs typeface="Open Sans" panose="020B0606030504020204" pitchFamily="34" charset="0"/>
                  </a:rPr>
                  <a:t> = true value (integrate over all true values outside 	      limits)</a:t>
                </a:r>
              </a:p>
              <a:p>
                <a:r>
                  <a:rPr lang="en-US">
                    <a:latin typeface="Open Sans" panose="020B0606030504020204" pitchFamily="34" charset="0"/>
                    <a:ea typeface="Open Sans" panose="020B0606030504020204" pitchFamily="34" charset="0"/>
                    <a:cs typeface="Open Sans" panose="020B0606030504020204" pitchFamily="34" charset="0"/>
                  </a:rPr>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𝑈</m:t>
                        </m:r>
                      </m:sub>
                    </m:sSub>
                  </m:oMath>
                </a14:m>
                <a:r>
                  <a:rPr lang="en-US">
                    <a:latin typeface="Open Sans" panose="020B0606030504020204" pitchFamily="34" charset="0"/>
                    <a:ea typeface="Open Sans" panose="020B0606030504020204" pitchFamily="34" charset="0"/>
                    <a:cs typeface="Open Sans" panose="020B0606030504020204" pitchFamily="34" charset="0"/>
                  </a:rPr>
                  <a:t> = Upper tolerance limit</a:t>
                </a:r>
              </a:p>
              <a:p>
                <a:r>
                  <a:rPr lang="en-US">
                    <a:latin typeface="Open Sans" panose="020B0606030504020204" pitchFamily="34" charset="0"/>
                    <a:ea typeface="Open Sans" panose="020B0606030504020204" pitchFamily="34" charset="0"/>
                    <a:cs typeface="Open Sans" panose="020B0606030504020204" pitchFamily="34" charset="0"/>
                  </a:rPr>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𝐿</m:t>
                        </m:r>
                      </m:sub>
                    </m:sSub>
                  </m:oMath>
                </a14:m>
                <a:r>
                  <a:rPr lang="en-US">
                    <a:latin typeface="Open Sans" panose="020B0606030504020204" pitchFamily="34" charset="0"/>
                    <a:ea typeface="Open Sans" panose="020B0606030504020204" pitchFamily="34" charset="0"/>
                    <a:cs typeface="Open Sans" panose="020B0606030504020204" pitchFamily="34" charset="0"/>
                  </a:rPr>
                  <a:t> = Lower tolerance limit</a:t>
                </a:r>
              </a:p>
              <a:p>
                <a:r>
                  <a:rPr lang="en-US">
                    <a:latin typeface="Open Sans" panose="020B0606030504020204" pitchFamily="34" charset="0"/>
                    <a:ea typeface="Open Sans" panose="020B0606030504020204" pitchFamily="34" charset="0"/>
                    <a:cs typeface="Open Sans" panose="020B0606030504020204" pitchFamily="34" charset="0"/>
                  </a:rPr>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𝑚</m:t>
                        </m:r>
                      </m:sub>
                    </m:sSub>
                  </m:oMath>
                </a14:m>
                <a:r>
                  <a:rPr lang="en-US">
                    <a:latin typeface="Open Sans" panose="020B0606030504020204" pitchFamily="34" charset="0"/>
                    <a:ea typeface="Open Sans" panose="020B0606030504020204" pitchFamily="34" charset="0"/>
                    <a:cs typeface="Open Sans" panose="020B0606030504020204" pitchFamily="34" charset="0"/>
                  </a:rPr>
                  <a:t> = PDF of measurement uncertainty</a:t>
                </a:r>
              </a:p>
              <a:p>
                <a:r>
                  <a:rPr lang="en-US">
                    <a:latin typeface="Open Sans" panose="020B0606030504020204" pitchFamily="34" charset="0"/>
                    <a:ea typeface="Open Sans" panose="020B0606030504020204" pitchFamily="34" charset="0"/>
                    <a:cs typeface="Open Sans" panose="020B0606030504020204" pitchFamily="34" charset="0"/>
                  </a:rPr>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𝑝</m:t>
                        </m:r>
                      </m:sub>
                    </m:sSub>
                  </m:oMath>
                </a14:m>
                <a:r>
                  <a:rPr lang="en-US">
                    <a:latin typeface="Open Sans" panose="020B0606030504020204" pitchFamily="34" charset="0"/>
                    <a:ea typeface="Open Sans" panose="020B0606030504020204" pitchFamily="34" charset="0"/>
                    <a:cs typeface="Open Sans" panose="020B0606030504020204" pitchFamily="34" charset="0"/>
                  </a:rPr>
                  <a:t> = PDF of products/DUTs</a:t>
                </a:r>
              </a:p>
            </p:txBody>
          </p:sp>
        </mc:Choice>
        <mc:Fallback xmlns="">
          <p:sp>
            <p:nvSpPr>
              <p:cNvPr id="5" name="Rectangle 4">
                <a:extLst>
                  <a:ext uri="{FF2B5EF4-FFF2-40B4-BE49-F238E27FC236}">
                    <a16:creationId xmlns:a16="http://schemas.microsoft.com/office/drawing/2014/main" id="{73E39D60-66CF-466A-A270-B5D266C0DCBF}"/>
                  </a:ext>
                </a:extLst>
              </p:cNvPr>
              <p:cNvSpPr>
                <a:spLocks noRot="1" noChangeAspect="1" noMove="1" noResize="1" noEditPoints="1" noAdjustHandles="1" noChangeArrowheads="1" noChangeShapeType="1" noTextEdit="1"/>
              </p:cNvSpPr>
              <p:nvPr/>
            </p:nvSpPr>
            <p:spPr>
              <a:xfrm>
                <a:off x="4059" y="4256416"/>
                <a:ext cx="6557349" cy="2606739"/>
              </a:xfrm>
              <a:prstGeom prst="rect">
                <a:avLst/>
              </a:prstGeom>
              <a:blipFill>
                <a:blip r:embed="rId5"/>
                <a:stretch>
                  <a:fillRect l="-837" t="-1168" r="-1023" b="-21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EDCA3A6A-F39D-4CE5-8A0B-EBCC58882CA2}"/>
                  </a:ext>
                </a:extLst>
              </p:cNvPr>
              <p:cNvSpPr/>
              <p:nvPr/>
            </p:nvSpPr>
            <p:spPr>
              <a:xfrm>
                <a:off x="332081" y="1252677"/>
                <a:ext cx="7449663" cy="93063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eqArr>
                        <m:eqArrPr>
                          <m:ctrlPr>
                            <a:rPr lang="en-US" sz="1600" i="1" smtClean="0">
                              <a:latin typeface="Cambria Math" panose="02040503050406030204" pitchFamily="18" charset="0"/>
                            </a:rPr>
                          </m:ctrlPr>
                        </m:eqArrPr>
                        <m:e>
                          <m:r>
                            <a:rPr lang="en-US" sz="1600">
                              <a:latin typeface="Cambria Math" panose="02040503050406030204" pitchFamily="18" charset="0"/>
                            </a:rPr>
                            <m:t>&amp;</m:t>
                          </m:r>
                        </m:e>
                        <m:e>
                          <m:r>
                            <a:rPr lang="en-US" sz="1600" i="1">
                              <a:latin typeface="Cambria Math" panose="02040503050406030204" pitchFamily="18" charset="0"/>
                            </a:rPr>
                            <m:t>𝑃𝐹𝑅</m:t>
                          </m:r>
                          <m:r>
                            <a:rPr lang="en-US" sz="1600">
                              <a:latin typeface="Cambria Math" panose="02040503050406030204" pitchFamily="18" charset="0"/>
                            </a:rPr>
                            <m:t>=</m:t>
                          </m:r>
                          <m:nary>
                            <m:naryPr>
                              <m:limLoc m:val="undOvr"/>
                              <m:ctrlPr>
                                <a:rPr lang="en-US" sz="1600" i="1">
                                  <a:latin typeface="Cambria Math" panose="02040503050406030204" pitchFamily="18" charset="0"/>
                                </a:rPr>
                              </m:ctrlPr>
                            </m:naryPr>
                            <m:sub>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𝑇</m:t>
                                  </m:r>
                                </m:e>
                                <m:sub>
                                  <m:r>
                                    <a:rPr lang="en-US" sz="1600" b="0" i="1" smtClean="0">
                                      <a:latin typeface="Cambria Math" panose="02040503050406030204" pitchFamily="18" charset="0"/>
                                    </a:rPr>
                                    <m:t>𝐿</m:t>
                                  </m:r>
                                </m:sub>
                              </m:sSub>
                            </m:sub>
                            <m:sup>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𝑇</m:t>
                                  </m:r>
                                </m:e>
                                <m:sub>
                                  <m:r>
                                    <a:rPr lang="en-US" sz="1600" b="0" i="1" smtClean="0">
                                      <a:latin typeface="Cambria Math" panose="02040503050406030204" pitchFamily="18" charset="0"/>
                                    </a:rPr>
                                    <m:t>𝑈</m:t>
                                  </m:r>
                                </m:sub>
                              </m:sSub>
                            </m:sup>
                            <m:e>
                              <m:nary>
                                <m:naryPr>
                                  <m:limLoc m:val="undOvr"/>
                                  <m:ctrlPr>
                                    <a:rPr lang="en-US" sz="1600" i="1">
                                      <a:latin typeface="Cambria Math" panose="02040503050406030204" pitchFamily="18" charset="0"/>
                                    </a:rPr>
                                  </m:ctrlPr>
                                </m:naryPr>
                                <m:sub>
                                  <m:r>
                                    <a:rPr lang="en-US" sz="1600">
                                      <a:latin typeface="Cambria Math" panose="02040503050406030204" pitchFamily="18" charset="0"/>
                                    </a:rPr>
                                    <m:t>−∞</m:t>
                                  </m:r>
                                </m:sub>
                                <m:sup>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𝑇</m:t>
                                      </m:r>
                                    </m:e>
                                    <m:sub>
                                      <m:r>
                                        <a:rPr lang="en-US" sz="1600" b="0" i="1" smtClean="0">
                                          <a:latin typeface="Cambria Math" panose="02040503050406030204" pitchFamily="18" charset="0"/>
                                        </a:rPr>
                                        <m:t>𝐿</m:t>
                                      </m:r>
                                    </m:sub>
                                  </m:sSub>
                                </m:sup>
                                <m:e>
                                  <m:sSub>
                                    <m:sSubPr>
                                      <m:ctrlPr>
                                        <a:rPr lang="en-US" sz="1600" i="1">
                                          <a:latin typeface="Cambria Math" panose="02040503050406030204" pitchFamily="18" charset="0"/>
                                        </a:rPr>
                                      </m:ctrlPr>
                                    </m:sSubPr>
                                    <m:e>
                                      <m:r>
                                        <a:rPr lang="en-US" sz="1600" i="1">
                                          <a:latin typeface="Cambria Math" panose="02040503050406030204" pitchFamily="18" charset="0"/>
                                        </a:rPr>
                                        <m:t>𝑝</m:t>
                                      </m:r>
                                    </m:e>
                                    <m:sub>
                                      <m:r>
                                        <a:rPr lang="en-US" sz="1600" b="0" i="1" smtClean="0">
                                          <a:latin typeface="Cambria Math" panose="02040503050406030204" pitchFamily="18" charset="0"/>
                                        </a:rPr>
                                        <m:t>𝑚</m:t>
                                      </m:r>
                                    </m:sub>
                                  </m:sSub>
                                  <m:d>
                                    <m:dPr>
                                      <m:ctrlPr>
                                        <a:rPr lang="en-US" sz="1600" i="1">
                                          <a:latin typeface="Cambria Math" panose="02040503050406030204" pitchFamily="18" charset="0"/>
                                        </a:rPr>
                                      </m:ctrlPr>
                                    </m:dPr>
                                    <m:e>
                                      <m:r>
                                        <a:rPr lang="en-US" sz="1600" i="1">
                                          <a:latin typeface="Cambria Math" panose="02040503050406030204" pitchFamily="18" charset="0"/>
                                        </a:rPr>
                                        <m:t>𝑡</m:t>
                                      </m:r>
                                      <m:r>
                                        <a:rPr lang="en-US" sz="1600" i="1">
                                          <a:latin typeface="Cambria Math" panose="02040503050406030204" pitchFamily="18" charset="0"/>
                                        </a:rPr>
                                        <m:t>−</m:t>
                                      </m:r>
                                      <m:r>
                                        <a:rPr lang="en-US" sz="1600" i="1">
                                          <a:latin typeface="Cambria Math" panose="02040503050406030204" pitchFamily="18" charset="0"/>
                                        </a:rPr>
                                        <m:t>𝑦</m:t>
                                      </m:r>
                                    </m:e>
                                  </m:d>
                                </m:e>
                              </m:nary>
                              <m:r>
                                <a:rPr lang="en-US" sz="1600" i="1">
                                  <a:latin typeface="Cambria Math" panose="02040503050406030204" pitchFamily="18" charset="0"/>
                                </a:rPr>
                                <m:t> </m:t>
                              </m:r>
                              <m:sSub>
                                <m:sSubPr>
                                  <m:ctrlPr>
                                    <a:rPr lang="en-US" sz="1600" i="1">
                                      <a:latin typeface="Cambria Math" panose="02040503050406030204" pitchFamily="18" charset="0"/>
                                    </a:rPr>
                                  </m:ctrlPr>
                                </m:sSubPr>
                                <m:e>
                                  <m:r>
                                    <a:rPr lang="en-US" sz="1600" i="1">
                                      <a:latin typeface="Cambria Math" panose="02040503050406030204" pitchFamily="18" charset="0"/>
                                    </a:rPr>
                                    <m:t>𝑝</m:t>
                                  </m:r>
                                </m:e>
                                <m:sub>
                                  <m:r>
                                    <a:rPr lang="en-US" sz="1600" i="1">
                                      <a:latin typeface="Cambria Math" panose="02040503050406030204" pitchFamily="18" charset="0"/>
                                    </a:rPr>
                                    <m:t>𝑝</m:t>
                                  </m:r>
                                </m:sub>
                              </m:sSub>
                              <m:d>
                                <m:dPr>
                                  <m:ctrlPr>
                                    <a:rPr lang="en-US" sz="1600" i="1">
                                      <a:latin typeface="Cambria Math" panose="02040503050406030204" pitchFamily="18" charset="0"/>
                                    </a:rPr>
                                  </m:ctrlPr>
                                </m:dPr>
                                <m:e>
                                  <m:r>
                                    <a:rPr lang="en-US" sz="1600" i="1">
                                      <a:latin typeface="Cambria Math" panose="02040503050406030204" pitchFamily="18" charset="0"/>
                                    </a:rPr>
                                    <m:t>𝑡</m:t>
                                  </m:r>
                                </m:e>
                              </m:d>
                              <m:r>
                                <a:rPr lang="en-US" sz="1600" i="1">
                                  <a:latin typeface="Cambria Math" panose="02040503050406030204" pitchFamily="18" charset="0"/>
                                </a:rPr>
                                <m:t> </m:t>
                              </m:r>
                              <m:r>
                                <a:rPr lang="en-US" sz="1600" i="1">
                                  <a:latin typeface="Cambria Math" panose="02040503050406030204" pitchFamily="18" charset="0"/>
                                </a:rPr>
                                <m:t>𝑑𝑦</m:t>
                              </m:r>
                              <m:r>
                                <a:rPr lang="en-US" sz="1600" i="1">
                                  <a:latin typeface="Cambria Math" panose="02040503050406030204" pitchFamily="18" charset="0"/>
                                </a:rPr>
                                <m:t> </m:t>
                              </m:r>
                              <m:r>
                                <a:rPr lang="en-US" sz="1600" i="1">
                                  <a:latin typeface="Cambria Math" panose="02040503050406030204" pitchFamily="18" charset="0"/>
                                </a:rPr>
                                <m:t>𝑑𝑡</m:t>
                              </m:r>
                              <m:r>
                                <a:rPr lang="en-US" sz="1600">
                                  <a:latin typeface="Cambria Math" panose="02040503050406030204" pitchFamily="18" charset="0"/>
                                </a:rPr>
                                <m:t>+</m:t>
                              </m:r>
                              <m:nary>
                                <m:naryPr>
                                  <m:limLoc m:val="undOvr"/>
                                  <m:ctrlPr>
                                    <a:rPr lang="en-US" sz="1600" i="1">
                                      <a:latin typeface="Cambria Math" panose="02040503050406030204" pitchFamily="18" charset="0"/>
                                    </a:rPr>
                                  </m:ctrlPr>
                                </m:naryPr>
                                <m:sub>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𝑇</m:t>
                                      </m:r>
                                    </m:e>
                                    <m:sub>
                                      <m:r>
                                        <a:rPr lang="en-US" sz="1600" b="0" i="1" smtClean="0">
                                          <a:latin typeface="Cambria Math" panose="02040503050406030204" pitchFamily="18" charset="0"/>
                                        </a:rPr>
                                        <m:t>𝐿</m:t>
                                      </m:r>
                                    </m:sub>
                                  </m:sSub>
                                </m:sub>
                                <m:sup>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𝑇</m:t>
                                      </m:r>
                                    </m:e>
                                    <m:sub>
                                      <m:r>
                                        <a:rPr lang="en-US" sz="1600" b="0" i="1" smtClean="0">
                                          <a:latin typeface="Cambria Math" panose="02040503050406030204" pitchFamily="18" charset="0"/>
                                        </a:rPr>
                                        <m:t>𝑈</m:t>
                                      </m:r>
                                    </m:sub>
                                  </m:sSub>
                                </m:sup>
                                <m:e>
                                  <m:nary>
                                    <m:naryPr>
                                      <m:limLoc m:val="undOvr"/>
                                      <m:ctrlPr>
                                        <a:rPr lang="en-US" sz="1600" i="1">
                                          <a:latin typeface="Cambria Math" panose="02040503050406030204" pitchFamily="18" charset="0"/>
                                        </a:rPr>
                                      </m:ctrlPr>
                                    </m:naryPr>
                                    <m:sub>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𝑇</m:t>
                                          </m:r>
                                        </m:e>
                                        <m:sub>
                                          <m:r>
                                            <a:rPr lang="en-US" sz="1600" b="0" i="1" smtClean="0">
                                              <a:latin typeface="Cambria Math" panose="02040503050406030204" pitchFamily="18" charset="0"/>
                                            </a:rPr>
                                            <m:t>𝑈</m:t>
                                          </m:r>
                                        </m:sub>
                                      </m:sSub>
                                    </m:sub>
                                    <m:sup>
                                      <m:r>
                                        <a:rPr lang="en-US" sz="1600">
                                          <a:latin typeface="Cambria Math" panose="02040503050406030204" pitchFamily="18" charset="0"/>
                                        </a:rPr>
                                        <m:t>+∞</m:t>
                                      </m:r>
                                    </m:sup>
                                    <m:e>
                                      <m:sSub>
                                        <m:sSubPr>
                                          <m:ctrlPr>
                                            <a:rPr lang="en-US" sz="1600" i="1">
                                              <a:latin typeface="Cambria Math" panose="02040503050406030204" pitchFamily="18" charset="0"/>
                                            </a:rPr>
                                          </m:ctrlPr>
                                        </m:sSubPr>
                                        <m:e>
                                          <m:r>
                                            <a:rPr lang="en-US" sz="1600" i="1">
                                              <a:latin typeface="Cambria Math" panose="02040503050406030204" pitchFamily="18" charset="0"/>
                                            </a:rPr>
                                            <m:t>𝑝</m:t>
                                          </m:r>
                                        </m:e>
                                        <m:sub>
                                          <m:r>
                                            <a:rPr lang="en-US" sz="1600" b="0" i="1" smtClean="0">
                                              <a:latin typeface="Cambria Math" panose="02040503050406030204" pitchFamily="18" charset="0"/>
                                            </a:rPr>
                                            <m:t>𝑚</m:t>
                                          </m:r>
                                        </m:sub>
                                      </m:sSub>
                                      <m:d>
                                        <m:dPr>
                                          <m:ctrlPr>
                                            <a:rPr lang="en-US" sz="1600" i="1">
                                              <a:latin typeface="Cambria Math" panose="02040503050406030204" pitchFamily="18" charset="0"/>
                                            </a:rPr>
                                          </m:ctrlPr>
                                        </m:dPr>
                                        <m:e>
                                          <m:r>
                                            <a:rPr lang="en-US" sz="1600" i="1">
                                              <a:latin typeface="Cambria Math" panose="02040503050406030204" pitchFamily="18" charset="0"/>
                                            </a:rPr>
                                            <m:t>𝑡</m:t>
                                          </m:r>
                                          <m:r>
                                            <a:rPr lang="en-US" sz="1600" i="1">
                                              <a:latin typeface="Cambria Math" panose="02040503050406030204" pitchFamily="18" charset="0"/>
                                            </a:rPr>
                                            <m:t>−</m:t>
                                          </m:r>
                                          <m:r>
                                            <a:rPr lang="en-US" sz="1600" i="1">
                                              <a:latin typeface="Cambria Math" panose="02040503050406030204" pitchFamily="18" charset="0"/>
                                            </a:rPr>
                                            <m:t>𝑦</m:t>
                                          </m:r>
                                        </m:e>
                                      </m:d>
                                    </m:e>
                                  </m:nary>
                                  <m:r>
                                    <a:rPr lang="en-US" sz="1600" i="1">
                                      <a:latin typeface="Cambria Math" panose="02040503050406030204" pitchFamily="18" charset="0"/>
                                    </a:rPr>
                                    <m:t> </m:t>
                                  </m:r>
                                  <m:sSub>
                                    <m:sSubPr>
                                      <m:ctrlPr>
                                        <a:rPr lang="en-US" sz="1600" i="1">
                                          <a:latin typeface="Cambria Math" panose="02040503050406030204" pitchFamily="18" charset="0"/>
                                        </a:rPr>
                                      </m:ctrlPr>
                                    </m:sSubPr>
                                    <m:e>
                                      <m:r>
                                        <a:rPr lang="en-US" sz="1600" i="1">
                                          <a:latin typeface="Cambria Math" panose="02040503050406030204" pitchFamily="18" charset="0"/>
                                        </a:rPr>
                                        <m:t>𝑝</m:t>
                                      </m:r>
                                    </m:e>
                                    <m:sub>
                                      <m:r>
                                        <a:rPr lang="en-US" sz="1600" i="1">
                                          <a:latin typeface="Cambria Math" panose="02040503050406030204" pitchFamily="18" charset="0"/>
                                        </a:rPr>
                                        <m:t>𝑝</m:t>
                                      </m:r>
                                    </m:sub>
                                  </m:sSub>
                                  <m:d>
                                    <m:dPr>
                                      <m:ctrlPr>
                                        <a:rPr lang="en-US" sz="1600" i="1">
                                          <a:latin typeface="Cambria Math" panose="02040503050406030204" pitchFamily="18" charset="0"/>
                                        </a:rPr>
                                      </m:ctrlPr>
                                    </m:dPr>
                                    <m:e>
                                      <m:r>
                                        <a:rPr lang="en-US" sz="1600" i="1">
                                          <a:latin typeface="Cambria Math" panose="02040503050406030204" pitchFamily="18" charset="0"/>
                                        </a:rPr>
                                        <m:t>𝑡</m:t>
                                      </m:r>
                                    </m:e>
                                  </m:d>
                                  <m:r>
                                    <a:rPr lang="en-US" sz="1600" i="1">
                                      <a:latin typeface="Cambria Math" panose="02040503050406030204" pitchFamily="18" charset="0"/>
                                    </a:rPr>
                                    <m:t> </m:t>
                                  </m:r>
                                  <m:r>
                                    <a:rPr lang="en-US" sz="1600" i="1">
                                      <a:latin typeface="Cambria Math" panose="02040503050406030204" pitchFamily="18" charset="0"/>
                                    </a:rPr>
                                    <m:t>𝑑𝑦</m:t>
                                  </m:r>
                                  <m:r>
                                    <a:rPr lang="en-US" sz="1600" i="1">
                                      <a:latin typeface="Cambria Math" panose="02040503050406030204" pitchFamily="18" charset="0"/>
                                    </a:rPr>
                                    <m:t> </m:t>
                                  </m:r>
                                  <m:r>
                                    <a:rPr lang="en-US" sz="1600" i="1">
                                      <a:latin typeface="Cambria Math" panose="02040503050406030204" pitchFamily="18" charset="0"/>
                                    </a:rPr>
                                    <m:t>𝑑𝑡</m:t>
                                  </m:r>
                                </m:e>
                              </m:nary>
                            </m:e>
                          </m:nary>
                        </m:e>
                      </m:eqArr>
                    </m:oMath>
                  </m:oMathPara>
                </a14:m>
                <a:endParaRPr lang="en-US" sz="1600"/>
              </a:p>
            </p:txBody>
          </p:sp>
        </mc:Choice>
        <mc:Fallback xmlns="">
          <p:sp>
            <p:nvSpPr>
              <p:cNvPr id="7" name="Rectangle 6">
                <a:extLst>
                  <a:ext uri="{FF2B5EF4-FFF2-40B4-BE49-F238E27FC236}">
                    <a16:creationId xmlns:a16="http://schemas.microsoft.com/office/drawing/2014/main" id="{EDCA3A6A-F39D-4CE5-8A0B-EBCC58882CA2}"/>
                  </a:ext>
                </a:extLst>
              </p:cNvPr>
              <p:cNvSpPr>
                <a:spLocks noRot="1" noChangeAspect="1" noMove="1" noResize="1" noEditPoints="1" noAdjustHandles="1" noChangeArrowheads="1" noChangeShapeType="1" noTextEdit="1"/>
              </p:cNvSpPr>
              <p:nvPr/>
            </p:nvSpPr>
            <p:spPr>
              <a:xfrm>
                <a:off x="332081" y="1252677"/>
                <a:ext cx="7449663" cy="930639"/>
              </a:xfrm>
              <a:prstGeom prst="rect">
                <a:avLst/>
              </a:prstGeom>
              <a:blipFill>
                <a:blip r:embed="rId6"/>
                <a:stretch>
                  <a:fillRect/>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A744243A-15F6-4320-95C0-E6C15083BC14}"/>
              </a:ext>
            </a:extLst>
          </p:cNvPr>
          <p:cNvSpPr txBox="1"/>
          <p:nvPr/>
        </p:nvSpPr>
        <p:spPr>
          <a:xfrm>
            <a:off x="6682923" y="6515449"/>
            <a:ext cx="4677884" cy="276999"/>
          </a:xfrm>
          <a:prstGeom prst="rect">
            <a:avLst/>
          </a:prstGeom>
          <a:noFill/>
        </p:spPr>
        <p:txBody>
          <a:bodyPr wrap="none" rtlCol="0">
            <a:spAutoFit/>
          </a:bodyPr>
          <a:lstStyle/>
          <a:p>
            <a:r>
              <a:rPr lang="en-US" sz="1200">
                <a:solidFill>
                  <a:schemeClr val="tx2"/>
                </a:solidFill>
                <a:latin typeface="Open Sans" panose="020B0606030504020204" pitchFamily="34" charset="0"/>
                <a:ea typeface="Open Sans" panose="020B0606030504020204" pitchFamily="34" charset="0"/>
                <a:cs typeface="Open Sans" panose="020B0606030504020204" pitchFamily="34" charset="0"/>
              </a:rPr>
              <a:t>In Excel: Not easy. Can be done numerically or by Monte-Carlo.</a:t>
            </a:r>
          </a:p>
        </p:txBody>
      </p:sp>
      <p:sp>
        <p:nvSpPr>
          <p:cNvPr id="12" name="TextBox 11">
            <a:extLst>
              <a:ext uri="{FF2B5EF4-FFF2-40B4-BE49-F238E27FC236}">
                <a16:creationId xmlns:a16="http://schemas.microsoft.com/office/drawing/2014/main" id="{AB2BA82E-F851-4CDF-81E7-B62F87C537D7}"/>
              </a:ext>
            </a:extLst>
          </p:cNvPr>
          <p:cNvSpPr txBox="1"/>
          <p:nvPr/>
        </p:nvSpPr>
        <p:spPr>
          <a:xfrm>
            <a:off x="8650061" y="4595132"/>
            <a:ext cx="1191986"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latin typeface="Open Sans bold"/>
                <a:ea typeface="Open Sans Light"/>
                <a:cs typeface="Open Sans Light"/>
              </a:rPr>
              <a:t>Correct Accepts</a:t>
            </a:r>
          </a:p>
        </p:txBody>
      </p:sp>
      <p:sp>
        <p:nvSpPr>
          <p:cNvPr id="13" name="TextBox 12">
            <a:extLst>
              <a:ext uri="{FF2B5EF4-FFF2-40B4-BE49-F238E27FC236}">
                <a16:creationId xmlns:a16="http://schemas.microsoft.com/office/drawing/2014/main" id="{10B07516-09C0-49FC-838B-8C9E9670EB69}"/>
              </a:ext>
            </a:extLst>
          </p:cNvPr>
          <p:cNvSpPr txBox="1"/>
          <p:nvPr/>
        </p:nvSpPr>
        <p:spPr>
          <a:xfrm>
            <a:off x="9942739" y="4595131"/>
            <a:ext cx="1191986"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latin typeface="Open Sans bold"/>
                <a:ea typeface="Open Sans Light"/>
                <a:cs typeface="Open Sans Light"/>
              </a:rPr>
              <a:t>F</a:t>
            </a:r>
            <a:r>
              <a:rPr lang="en-US">
                <a:latin typeface="Open Sans bold"/>
                <a:ea typeface="Open Sans Light"/>
                <a:cs typeface="Open Sans Light"/>
              </a:rPr>
              <a:t>alse Accept</a:t>
            </a:r>
          </a:p>
        </p:txBody>
      </p:sp>
      <p:sp>
        <p:nvSpPr>
          <p:cNvPr id="14" name="TextBox 13">
            <a:extLst>
              <a:ext uri="{FF2B5EF4-FFF2-40B4-BE49-F238E27FC236}">
                <a16:creationId xmlns:a16="http://schemas.microsoft.com/office/drawing/2014/main" id="{46757B3B-7FFC-46FD-AF07-C9F8FB1F74F6}"/>
              </a:ext>
            </a:extLst>
          </p:cNvPr>
          <p:cNvSpPr txBox="1"/>
          <p:nvPr/>
        </p:nvSpPr>
        <p:spPr>
          <a:xfrm>
            <a:off x="7580538" y="4599565"/>
            <a:ext cx="1191986"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latin typeface="Open Sans bold"/>
                <a:ea typeface="Open Sans Light"/>
                <a:cs typeface="Open Sans Light"/>
              </a:rPr>
              <a:t>F</a:t>
            </a:r>
            <a:r>
              <a:rPr lang="en-US">
                <a:latin typeface="Open Sans bold"/>
                <a:ea typeface="Open Sans Light"/>
                <a:cs typeface="Open Sans Light"/>
              </a:rPr>
              <a:t>alse Accept</a:t>
            </a:r>
          </a:p>
        </p:txBody>
      </p:sp>
      <p:sp>
        <p:nvSpPr>
          <p:cNvPr id="15" name="TextBox 14">
            <a:extLst>
              <a:ext uri="{FF2B5EF4-FFF2-40B4-BE49-F238E27FC236}">
                <a16:creationId xmlns:a16="http://schemas.microsoft.com/office/drawing/2014/main" id="{F825CACC-3AAF-47CC-A8EC-D85D875D3F05}"/>
              </a:ext>
            </a:extLst>
          </p:cNvPr>
          <p:cNvSpPr txBox="1"/>
          <p:nvPr/>
        </p:nvSpPr>
        <p:spPr>
          <a:xfrm>
            <a:off x="8758917" y="3941988"/>
            <a:ext cx="1191986"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highlight>
                  <a:srgbClr val="FFFF00"/>
                </a:highlight>
                <a:latin typeface="Open Sans bold"/>
                <a:ea typeface="Open Sans Light"/>
                <a:cs typeface="Open Sans Light"/>
              </a:rPr>
              <a:t>False Reject</a:t>
            </a:r>
          </a:p>
        </p:txBody>
      </p:sp>
      <p:sp>
        <p:nvSpPr>
          <p:cNvPr id="16" name="TextBox 15">
            <a:extLst>
              <a:ext uri="{FF2B5EF4-FFF2-40B4-BE49-F238E27FC236}">
                <a16:creationId xmlns:a16="http://schemas.microsoft.com/office/drawing/2014/main" id="{1703E578-A618-4E19-80C3-4816E6A2B2C3}"/>
              </a:ext>
            </a:extLst>
          </p:cNvPr>
          <p:cNvSpPr txBox="1"/>
          <p:nvPr/>
        </p:nvSpPr>
        <p:spPr>
          <a:xfrm>
            <a:off x="8776755" y="5561545"/>
            <a:ext cx="1191986"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highlight>
                  <a:srgbClr val="FFFF00"/>
                </a:highlight>
                <a:latin typeface="Open Sans bold"/>
                <a:ea typeface="Open Sans Light"/>
                <a:cs typeface="Open Sans Light"/>
              </a:rPr>
              <a:t>False Reject</a:t>
            </a:r>
          </a:p>
        </p:txBody>
      </p:sp>
      <p:sp>
        <p:nvSpPr>
          <p:cNvPr id="17" name="TextBox 16">
            <a:extLst>
              <a:ext uri="{FF2B5EF4-FFF2-40B4-BE49-F238E27FC236}">
                <a16:creationId xmlns:a16="http://schemas.microsoft.com/office/drawing/2014/main" id="{51C6D0F5-89C8-4FF9-840D-35C66044B981}"/>
              </a:ext>
            </a:extLst>
          </p:cNvPr>
          <p:cNvSpPr txBox="1"/>
          <p:nvPr/>
        </p:nvSpPr>
        <p:spPr>
          <a:xfrm>
            <a:off x="9942739" y="3924983"/>
            <a:ext cx="1191986"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latin typeface="Open Sans bold"/>
                <a:ea typeface="Open Sans Light"/>
                <a:cs typeface="Open Sans Light"/>
              </a:rPr>
              <a:t>Correct Rejects</a:t>
            </a:r>
          </a:p>
        </p:txBody>
      </p:sp>
      <p:sp>
        <p:nvSpPr>
          <p:cNvPr id="18" name="TextBox 17">
            <a:extLst>
              <a:ext uri="{FF2B5EF4-FFF2-40B4-BE49-F238E27FC236}">
                <a16:creationId xmlns:a16="http://schemas.microsoft.com/office/drawing/2014/main" id="{880AC95B-4C53-4EAF-8167-EDBEF125FD55}"/>
              </a:ext>
            </a:extLst>
          </p:cNvPr>
          <p:cNvSpPr txBox="1"/>
          <p:nvPr/>
        </p:nvSpPr>
        <p:spPr>
          <a:xfrm>
            <a:off x="7602912" y="5563805"/>
            <a:ext cx="1191986"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latin typeface="Open Sans bold"/>
                <a:ea typeface="Open Sans Light"/>
                <a:cs typeface="Open Sans Light"/>
              </a:rPr>
              <a:t>Correct Rejects</a:t>
            </a:r>
          </a:p>
        </p:txBody>
      </p:sp>
    </p:spTree>
    <p:extLst>
      <p:ext uri="{BB962C8B-B14F-4D97-AF65-F5344CB8AC3E}">
        <p14:creationId xmlns:p14="http://schemas.microsoft.com/office/powerpoint/2010/main" val="39805602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75D197-5BBE-43BF-BD2A-24E878F9E1C5}"/>
              </a:ext>
            </a:extLst>
          </p:cNvPr>
          <p:cNvSpPr>
            <a:spLocks noGrp="1"/>
          </p:cNvSpPr>
          <p:nvPr>
            <p:ph type="title"/>
          </p:nvPr>
        </p:nvSpPr>
        <p:spPr/>
        <p:txBody>
          <a:bodyPr/>
          <a:lstStyle/>
          <a:p>
            <a:r>
              <a:rPr lang="en-US"/>
              <a:t>Some common variations on PFA/PFR equations</a:t>
            </a:r>
          </a:p>
        </p:txBody>
      </p:sp>
      <p:sp>
        <p:nvSpPr>
          <p:cNvPr id="3" name="Slide Number Placeholder 2">
            <a:extLst>
              <a:ext uri="{FF2B5EF4-FFF2-40B4-BE49-F238E27FC236}">
                <a16:creationId xmlns:a16="http://schemas.microsoft.com/office/drawing/2014/main" id="{164D4FD2-EB66-4C83-8609-3E0B394AF585}"/>
              </a:ext>
            </a:extLst>
          </p:cNvPr>
          <p:cNvSpPr>
            <a:spLocks noGrp="1"/>
          </p:cNvSpPr>
          <p:nvPr>
            <p:ph type="sldNum" sz="quarter" idx="10"/>
          </p:nvPr>
        </p:nvSpPr>
        <p:spPr/>
        <p:txBody>
          <a:bodyPr/>
          <a:lstStyle/>
          <a:p>
            <a:fld id="{4FAB73BC-B049-4115-A692-8D63A059BFB8}" type="slidenum">
              <a:rPr lang="en-US" smtClean="0"/>
              <a:pPr/>
              <a:t>43</a:t>
            </a:fld>
            <a:endParaRPr lang="en-US"/>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290A6C21-9F39-428C-9FE0-7957CBA60BD3}"/>
                  </a:ext>
                </a:extLst>
              </p:cNvPr>
              <p:cNvSpPr>
                <a:spLocks noGrp="1"/>
              </p:cNvSpPr>
              <p:nvPr>
                <p:ph sz="quarter" idx="11"/>
              </p:nvPr>
            </p:nvSpPr>
            <p:spPr>
              <a:xfrm>
                <a:off x="647700" y="1409699"/>
                <a:ext cx="11049000" cy="5426813"/>
              </a:xfrm>
            </p:spPr>
            <p:txBody>
              <a:bodyPr>
                <a:normAutofit fontScale="92500" lnSpcReduction="20000"/>
              </a:bodyPr>
              <a:lstStyle/>
              <a:p>
                <a:pPr eaLnBrk="0" fontAlgn="base" hangingPunct="0">
                  <a:lnSpc>
                    <a:spcPct val="120000"/>
                  </a:lnSpc>
                </a:pPr>
                <a:r>
                  <a:rPr lang="en-US" sz="1600"/>
                  <a:t>Three different equations for PFA/PFR that produce identical results:</a:t>
                </a:r>
              </a:p>
              <a:p>
                <a:pPr lvl="1" eaLnBrk="0" fontAlgn="base" hangingPunct="0">
                  <a:lnSpc>
                    <a:spcPct val="120000"/>
                  </a:lnSpc>
                  <a:buFont typeface="Arial" panose="020B0604020202020204" pitchFamily="34" charset="0"/>
                  <a:buChar char="•"/>
                </a:pPr>
                <a:r>
                  <a:rPr lang="en-US" sz="1600"/>
                  <a:t>JCGM 106, Equation 19 and 20 (generalized for any PDF)</a:t>
                </a:r>
              </a:p>
              <a:p>
                <a:pPr lvl="1" eaLnBrk="0" fontAlgn="base" hangingPunct="0">
                  <a:lnSpc>
                    <a:spcPct val="120000"/>
                  </a:lnSpc>
                  <a:buFont typeface="Arial" panose="020B0604020202020204" pitchFamily="34" charset="0"/>
                  <a:buChar char="•"/>
                </a:pPr>
                <a:r>
                  <a:rPr lang="en-US" sz="1600"/>
                  <a:t>JCGM 106, Equation A.15 and A.16 (simplified for normal PDFs)</a:t>
                </a:r>
              </a:p>
              <a:p>
                <a:pPr lvl="1" eaLnBrk="0" fontAlgn="base" hangingPunct="0">
                  <a:lnSpc>
                    <a:spcPct val="120000"/>
                  </a:lnSpc>
                  <a:buFont typeface="Arial" panose="020B0604020202020204" pitchFamily="34" charset="0"/>
                  <a:buChar char="•"/>
                </a:pPr>
                <a:r>
                  <a:rPr lang="en-US" sz="1600"/>
                  <a:t>Deaver's Equation 6 and 7 in "How to Maintain Confidence 1993” (Normal PDFs, but uses different notation for TUR) </a:t>
                </a:r>
              </a:p>
              <a:p>
                <a:pPr lvl="1" eaLnBrk="0" fontAlgn="base" hangingPunct="0">
                  <a:lnSpc>
                    <a:spcPct val="120000"/>
                  </a:lnSpc>
                  <a:buFont typeface="Arial" panose="020B0604020202020204" pitchFamily="34" charset="0"/>
                  <a:buChar char="•"/>
                </a:pPr>
                <a:r>
                  <a:rPr lang="en-US" sz="1600"/>
                  <a:t>Crowder’s “Statistics in Metrology” equivalent to JCGM 19 and 20, but rearranged.</a:t>
                </a:r>
              </a:p>
              <a:p>
                <a:pPr lvl="1" eaLnBrk="0" fontAlgn="base" hangingPunct="0">
                  <a:lnSpc>
                    <a:spcPct val="120000"/>
                  </a:lnSpc>
                  <a:buFont typeface="Arial" panose="020B0604020202020204" pitchFamily="34" charset="0"/>
                  <a:buChar char="•"/>
                </a:pPr>
                <a:endParaRPr lang="en-US" sz="1600"/>
              </a:p>
              <a:p>
                <a:pPr eaLnBrk="0" fontAlgn="base" hangingPunct="0">
                  <a:lnSpc>
                    <a:spcPct val="120000"/>
                  </a:lnSpc>
                </a:pPr>
                <a:r>
                  <a:rPr lang="en-US" sz="1800"/>
                  <a:t>See appendix slides for details and comparison.</a:t>
                </a:r>
              </a:p>
              <a:p>
                <a:pPr eaLnBrk="0" fontAlgn="base" hangingPunct="0">
                  <a:lnSpc>
                    <a:spcPct val="120000"/>
                  </a:lnSpc>
                </a:pPr>
                <a:endParaRPr lang="en-US" sz="1600"/>
              </a:p>
              <a:p>
                <a:pPr eaLnBrk="0" fontAlgn="base" hangingPunct="0">
                  <a:lnSpc>
                    <a:spcPct val="120000"/>
                  </a:lnSpc>
                </a:pPr>
                <a:r>
                  <a:rPr lang="en-US" sz="1600"/>
                  <a:t>Our notation attempts to follow JCGM:</a:t>
                </a:r>
              </a:p>
              <a:p>
                <a:pPr lvl="1" eaLnBrk="0" fontAlgn="base" hangingPunct="0">
                  <a:lnSpc>
                    <a:spcPct val="120000"/>
                  </a:lnSpc>
                  <a:buFont typeface="Arial" panose="020B0604020202020204" pitchFamily="34" charset="0"/>
                  <a:buChar char="•"/>
                </a:pPr>
                <a14:m>
                  <m:oMath xmlns:m="http://schemas.openxmlformats.org/officeDocument/2006/math">
                    <m:r>
                      <a:rPr lang="en-US" sz="1600" i="1" dirty="0">
                        <a:latin typeface="Cambria Math" panose="02040503050406030204" pitchFamily="18" charset="0"/>
                      </a:rPr>
                      <m:t>𝑇</m:t>
                    </m:r>
                    <m:r>
                      <a:rPr lang="en-US" sz="1600" i="1" baseline="-25000" dirty="0">
                        <a:latin typeface="Cambria Math" panose="02040503050406030204" pitchFamily="18" charset="0"/>
                      </a:rPr>
                      <m:t>𝑈</m:t>
                    </m:r>
                    <m:r>
                      <a:rPr lang="en-US" sz="1600" i="1" dirty="0">
                        <a:latin typeface="Cambria Math" panose="02040503050406030204" pitchFamily="18" charset="0"/>
                      </a:rPr>
                      <m:t>, </m:t>
                    </m:r>
                    <m:r>
                      <a:rPr lang="en-US" sz="1600" b="0" i="1" dirty="0" smtClean="0">
                        <a:latin typeface="Cambria Math" panose="02040503050406030204" pitchFamily="18" charset="0"/>
                      </a:rPr>
                      <m:t> </m:t>
                    </m:r>
                    <m:sSub>
                      <m:sSubPr>
                        <m:ctrlPr>
                          <a:rPr lang="en-US" sz="1600" b="0" i="1" dirty="0" smtClean="0">
                            <a:latin typeface="Cambria Math" panose="02040503050406030204" pitchFamily="18" charset="0"/>
                          </a:rPr>
                        </m:ctrlPr>
                      </m:sSubPr>
                      <m:e>
                        <m:r>
                          <a:rPr lang="en-US" sz="1600" i="1" dirty="0">
                            <a:latin typeface="Cambria Math" panose="02040503050406030204" pitchFamily="18" charset="0"/>
                          </a:rPr>
                          <m:t>𝑇</m:t>
                        </m:r>
                      </m:e>
                      <m:sub>
                        <m:r>
                          <a:rPr lang="en-US" sz="1600" i="1" dirty="0">
                            <a:latin typeface="Cambria Math" panose="02040503050406030204" pitchFamily="18" charset="0"/>
                          </a:rPr>
                          <m:t>𝐿</m:t>
                        </m:r>
                      </m:sub>
                    </m:sSub>
                    <m:r>
                      <a:rPr lang="en-US" sz="1600" i="1" baseline="-25000" dirty="0">
                        <a:latin typeface="Cambria Math" panose="02040503050406030204" pitchFamily="18" charset="0"/>
                      </a:rPr>
                      <m:t> </m:t>
                    </m:r>
                  </m:oMath>
                </a14:m>
                <a:r>
                  <a:rPr lang="en-US" sz="1600"/>
                  <a:t>= upper and lower tolerance limits</a:t>
                </a:r>
              </a:p>
              <a:p>
                <a:pPr lvl="1" eaLnBrk="0" fontAlgn="base" hangingPunct="0">
                  <a:lnSpc>
                    <a:spcPct val="120000"/>
                  </a:lnSpc>
                  <a:buFont typeface="Arial" panose="020B0604020202020204" pitchFamily="34" charset="0"/>
                  <a:buChar char="•"/>
                </a:pPr>
                <a14:m>
                  <m:oMath xmlns:m="http://schemas.openxmlformats.org/officeDocument/2006/math">
                    <m:r>
                      <a:rPr lang="en-US" sz="1600" i="1" dirty="0">
                        <a:latin typeface="Cambria Math" panose="02040503050406030204" pitchFamily="18" charset="0"/>
                      </a:rPr>
                      <m:t>𝐴</m:t>
                    </m:r>
                    <m:r>
                      <a:rPr lang="en-US" sz="1600" i="1" baseline="-25000" dirty="0">
                        <a:latin typeface="Cambria Math" panose="02040503050406030204" pitchFamily="18" charset="0"/>
                      </a:rPr>
                      <m:t>𝑈</m:t>
                    </m:r>
                    <m:r>
                      <a:rPr lang="en-US" sz="1600" i="1" dirty="0">
                        <a:latin typeface="Cambria Math" panose="02040503050406030204" pitchFamily="18" charset="0"/>
                      </a:rPr>
                      <m:t>, </m:t>
                    </m:r>
                    <m:r>
                      <a:rPr lang="en-US" sz="1600" b="0" i="1" dirty="0" smtClean="0">
                        <a:latin typeface="Cambria Math" panose="02040503050406030204" pitchFamily="18" charset="0"/>
                      </a:rPr>
                      <m:t> </m:t>
                    </m:r>
                    <m:sSub>
                      <m:sSubPr>
                        <m:ctrlPr>
                          <a:rPr lang="en-US" sz="1600" b="0" i="1" dirty="0" smtClean="0">
                            <a:latin typeface="Cambria Math" panose="02040503050406030204" pitchFamily="18" charset="0"/>
                          </a:rPr>
                        </m:ctrlPr>
                      </m:sSubPr>
                      <m:e>
                        <m:r>
                          <a:rPr lang="en-US" sz="1600" i="1" dirty="0">
                            <a:latin typeface="Cambria Math" panose="02040503050406030204" pitchFamily="18" charset="0"/>
                          </a:rPr>
                          <m:t>𝐴</m:t>
                        </m:r>
                      </m:e>
                      <m:sub>
                        <m:r>
                          <a:rPr lang="en-US" sz="1600" i="1" dirty="0">
                            <a:latin typeface="Cambria Math" panose="02040503050406030204" pitchFamily="18" charset="0"/>
                          </a:rPr>
                          <m:t>𝐿</m:t>
                        </m:r>
                      </m:sub>
                    </m:sSub>
                    <m:r>
                      <a:rPr lang="en-US" sz="1600" i="1" dirty="0">
                        <a:latin typeface="Cambria Math" panose="02040503050406030204" pitchFamily="18" charset="0"/>
                      </a:rPr>
                      <m:t> </m:t>
                    </m:r>
                  </m:oMath>
                </a14:m>
                <a:r>
                  <a:rPr lang="en-US" sz="1600"/>
                  <a:t>= upper and lower acceptance limits</a:t>
                </a:r>
              </a:p>
              <a:p>
                <a:pPr lvl="1" eaLnBrk="0" fontAlgn="base" hangingPunct="0">
                  <a:lnSpc>
                    <a:spcPct val="120000"/>
                  </a:lnSpc>
                  <a:buFont typeface="Arial" panose="020B0604020202020204" pitchFamily="34" charset="0"/>
                  <a:buChar char="•"/>
                </a:pPr>
                <a14:m>
                  <m:oMath xmlns:m="http://schemas.openxmlformats.org/officeDocument/2006/math">
                    <m:r>
                      <a:rPr lang="en-US" sz="1600" i="1" dirty="0">
                        <a:latin typeface="Cambria Math" panose="02040503050406030204" pitchFamily="18" charset="0"/>
                      </a:rPr>
                      <m:t>𝑢</m:t>
                    </m:r>
                    <m:r>
                      <a:rPr lang="en-US" sz="1600" i="1" baseline="-25000" dirty="0">
                        <a:latin typeface="Cambria Math" panose="02040503050406030204" pitchFamily="18" charset="0"/>
                      </a:rPr>
                      <m:t>𝑚</m:t>
                    </m:r>
                  </m:oMath>
                </a14:m>
                <a:r>
                  <a:rPr lang="en-US" sz="1600"/>
                  <a:t> = Measurement uncertainty</a:t>
                </a:r>
              </a:p>
              <a:p>
                <a:pPr lvl="1" eaLnBrk="0" fontAlgn="base" hangingPunct="0">
                  <a:lnSpc>
                    <a:spcPct val="120000"/>
                  </a:lnSpc>
                  <a:buFont typeface="Arial" panose="020B0604020202020204" pitchFamily="34" charset="0"/>
                  <a:buChar char="•"/>
                </a:pPr>
                <a14:m>
                  <m:oMath xmlns:m="http://schemas.openxmlformats.org/officeDocument/2006/math">
                    <m:r>
                      <a:rPr lang="en-US" sz="1600" i="1" dirty="0">
                        <a:latin typeface="Cambria Math" panose="02040503050406030204" pitchFamily="18" charset="0"/>
                      </a:rPr>
                      <m:t>𝑢</m:t>
                    </m:r>
                    <m:r>
                      <a:rPr lang="en-US" sz="1600" i="1" baseline="-25000" dirty="0">
                        <a:latin typeface="Cambria Math" panose="02040503050406030204" pitchFamily="18" charset="0"/>
                      </a:rPr>
                      <m:t>0</m:t>
                    </m:r>
                  </m:oMath>
                </a14:m>
                <a:r>
                  <a:rPr lang="en-US" sz="1600"/>
                  <a:t> = Std. Deviation of products</a:t>
                </a:r>
              </a:p>
              <a:p>
                <a:pPr lvl="1" eaLnBrk="0" fontAlgn="base" hangingPunct="0">
                  <a:lnSpc>
                    <a:spcPct val="120000"/>
                  </a:lnSpc>
                  <a:buFont typeface="Arial" panose="020B0604020202020204" pitchFamily="34" charset="0"/>
                  <a:buChar char="•"/>
                </a:pPr>
                <a14:m>
                  <m:oMath xmlns:m="http://schemas.openxmlformats.org/officeDocument/2006/math">
                    <m:r>
                      <a:rPr lang="en-US" sz="1600" i="1" dirty="0">
                        <a:latin typeface="Cambria Math" panose="02040503050406030204" pitchFamily="18" charset="0"/>
                      </a:rPr>
                      <m:t>𝑦</m:t>
                    </m:r>
                    <m:r>
                      <a:rPr lang="en-US" sz="1600" i="1" baseline="-25000" dirty="0">
                        <a:latin typeface="Cambria Math" panose="02040503050406030204" pitchFamily="18" charset="0"/>
                      </a:rPr>
                      <m:t>0</m:t>
                    </m:r>
                  </m:oMath>
                </a14:m>
                <a:r>
                  <a:rPr lang="en-US" sz="1600"/>
                  <a:t> = Nominal value of products</a:t>
                </a:r>
              </a:p>
              <a:p>
                <a:pPr lvl="1" eaLnBrk="0" fontAlgn="base" hangingPunct="0">
                  <a:lnSpc>
                    <a:spcPct val="120000"/>
                  </a:lnSpc>
                  <a:buFont typeface="Arial" panose="020B0604020202020204" pitchFamily="34" charset="0"/>
                  <a:buChar char="•"/>
                </a:pPr>
                <a14:m>
                  <m:oMath xmlns:m="http://schemas.openxmlformats.org/officeDocument/2006/math">
                    <m:r>
                      <a:rPr lang="en-US" sz="1600" i="1" dirty="0">
                        <a:latin typeface="Cambria Math" panose="02040503050406030204" pitchFamily="18" charset="0"/>
                      </a:rPr>
                      <m:t>𝑝</m:t>
                    </m:r>
                    <m:r>
                      <a:rPr lang="en-US" sz="1600" i="1" baseline="-25000" dirty="0">
                        <a:latin typeface="Cambria Math" panose="02040503050406030204" pitchFamily="18" charset="0"/>
                      </a:rPr>
                      <m:t>𝑝</m:t>
                    </m:r>
                  </m:oMath>
                </a14:m>
                <a:r>
                  <a:rPr lang="en-US" sz="1600"/>
                  <a:t> = Probability density function of products</a:t>
                </a:r>
              </a:p>
              <a:p>
                <a:pPr lvl="1" eaLnBrk="0" fontAlgn="base" hangingPunct="0">
                  <a:lnSpc>
                    <a:spcPct val="120000"/>
                  </a:lnSpc>
                  <a:buFont typeface="Arial" panose="020B0604020202020204" pitchFamily="34" charset="0"/>
                  <a:buChar char="•"/>
                </a:pPr>
                <a14:m>
                  <m:oMath xmlns:m="http://schemas.openxmlformats.org/officeDocument/2006/math">
                    <m:r>
                      <a:rPr lang="en-US" sz="1600" i="1" dirty="0">
                        <a:latin typeface="Cambria Math" panose="02040503050406030204" pitchFamily="18" charset="0"/>
                      </a:rPr>
                      <m:t>𝑝</m:t>
                    </m:r>
                    <m:r>
                      <a:rPr lang="en-US" sz="1600" i="1" baseline="-25000" dirty="0">
                        <a:latin typeface="Cambria Math" panose="02040503050406030204" pitchFamily="18" charset="0"/>
                      </a:rPr>
                      <m:t>𝑚</m:t>
                    </m:r>
                  </m:oMath>
                </a14:m>
                <a:r>
                  <a:rPr lang="en-US" sz="1600"/>
                  <a:t> = Probability density function of measurement</a:t>
                </a:r>
              </a:p>
              <a:p>
                <a:pPr lvl="1" eaLnBrk="0" fontAlgn="base" hangingPunct="0">
                  <a:lnSpc>
                    <a:spcPct val="120000"/>
                  </a:lnSpc>
                  <a:buFont typeface="Arial" panose="020B0604020202020204" pitchFamily="34" charset="0"/>
                  <a:buChar char="•"/>
                </a:pPr>
                <a14:m>
                  <m:oMath xmlns:m="http://schemas.openxmlformats.org/officeDocument/2006/math">
                    <m:r>
                      <a:rPr lang="en-US" sz="1600" i="1">
                        <a:latin typeface="Cambria Math" panose="02040503050406030204" pitchFamily="18" charset="0"/>
                      </a:rPr>
                      <m:t>𝜑</m:t>
                    </m:r>
                    <m:r>
                      <a:rPr lang="en-US" sz="1600" i="1">
                        <a:latin typeface="Cambria Math" panose="02040503050406030204" pitchFamily="18" charset="0"/>
                      </a:rPr>
                      <m:t>(</m:t>
                    </m:r>
                    <m:r>
                      <a:rPr lang="en-US" sz="1600" i="1">
                        <a:latin typeface="Cambria Math" panose="02040503050406030204" pitchFamily="18" charset="0"/>
                      </a:rPr>
                      <m:t>𝜂</m:t>
                    </m:r>
                    <m:r>
                      <a:rPr lang="en-US" sz="1600">
                        <a:latin typeface="Cambria Math" panose="02040503050406030204" pitchFamily="18" charset="0"/>
                      </a:rPr>
                      <m:t>; </m:t>
                    </m:r>
                    <m:r>
                      <m:rPr>
                        <m:sty m:val="p"/>
                      </m:rPr>
                      <a:rPr lang="el-GR" sz="1600" i="1">
                        <a:latin typeface="Cambria Math" panose="02040503050406030204" pitchFamily="18" charset="0"/>
                        <a:ea typeface="Cambria Math" panose="02040503050406030204" pitchFamily="18" charset="0"/>
                      </a:rPr>
                      <m:t>μ</m:t>
                    </m:r>
                    <m:r>
                      <a:rPr lang="en-US" sz="1600" i="1">
                        <a:latin typeface="Cambria Math" panose="02040503050406030204" pitchFamily="18" charset="0"/>
                        <a:ea typeface="Cambria Math" panose="02040503050406030204" pitchFamily="18" charset="0"/>
                      </a:rPr>
                      <m:t>, </m:t>
                    </m:r>
                    <m:sSup>
                      <m:sSupPr>
                        <m:ctrlPr>
                          <a:rPr lang="en-US" sz="1600" i="1">
                            <a:latin typeface="Cambria Math" panose="02040503050406030204" pitchFamily="18" charset="0"/>
                            <a:ea typeface="Cambria Math" panose="02040503050406030204" pitchFamily="18" charset="0"/>
                          </a:rPr>
                        </m:ctrlPr>
                      </m:sSupPr>
                      <m:e>
                        <m:r>
                          <a:rPr lang="en-US" sz="1600" i="1">
                            <a:latin typeface="Cambria Math" panose="02040503050406030204" pitchFamily="18" charset="0"/>
                            <a:ea typeface="Cambria Math" panose="02040503050406030204" pitchFamily="18" charset="0"/>
                          </a:rPr>
                          <m:t>𝜎</m:t>
                        </m:r>
                      </m:e>
                      <m:sup>
                        <m:r>
                          <a:rPr lang="en-US" sz="1600" i="1">
                            <a:latin typeface="Cambria Math" panose="02040503050406030204" pitchFamily="18" charset="0"/>
                            <a:ea typeface="Cambria Math" panose="02040503050406030204" pitchFamily="18" charset="0"/>
                          </a:rPr>
                          <m:t>2</m:t>
                        </m:r>
                      </m:sup>
                    </m:sSup>
                    <m:r>
                      <a:rPr lang="en-US" sz="1600" i="1">
                        <a:latin typeface="Cambria Math" panose="02040503050406030204" pitchFamily="18" charset="0"/>
                        <a:ea typeface="Cambria Math" panose="02040503050406030204" pitchFamily="18" charset="0"/>
                      </a:rPr>
                      <m:t>)</m:t>
                    </m:r>
                  </m:oMath>
                </a14:m>
                <a:r>
                  <a:rPr lang="en-US" sz="1600"/>
                  <a:t> = normal PDF with mean </a:t>
                </a:r>
                <a14:m>
                  <m:oMath xmlns:m="http://schemas.openxmlformats.org/officeDocument/2006/math">
                    <m:r>
                      <m:rPr>
                        <m:sty m:val="p"/>
                      </m:rPr>
                      <a:rPr lang="el-GR" sz="1600" i="1">
                        <a:latin typeface="Cambria Math" panose="02040503050406030204" pitchFamily="18" charset="0"/>
                        <a:ea typeface="Cambria Math" panose="02040503050406030204" pitchFamily="18" charset="0"/>
                      </a:rPr>
                      <m:t>μ</m:t>
                    </m:r>
                  </m:oMath>
                </a14:m>
                <a:r>
                  <a:rPr lang="en-US" sz="1600"/>
                  <a:t> and </a:t>
                </a:r>
                <a:r>
                  <a:rPr lang="en-US" sz="1600" err="1"/>
                  <a:t>std.dev</a:t>
                </a:r>
                <a:r>
                  <a:rPr lang="en-US" sz="1600"/>
                  <a:t>. </a:t>
                </a:r>
                <a14:m>
                  <m:oMath xmlns:m="http://schemas.openxmlformats.org/officeDocument/2006/math">
                    <m:r>
                      <a:rPr lang="en-US" sz="1600" i="1">
                        <a:latin typeface="Cambria Math" panose="02040503050406030204" pitchFamily="18" charset="0"/>
                        <a:ea typeface="Cambria Math" panose="02040503050406030204" pitchFamily="18" charset="0"/>
                      </a:rPr>
                      <m:t>𝜎</m:t>
                    </m:r>
                  </m:oMath>
                </a14:m>
                <a:r>
                  <a:rPr lang="en-US" sz="1600"/>
                  <a:t> at true value </a:t>
                </a:r>
                <a14:m>
                  <m:oMath xmlns:m="http://schemas.openxmlformats.org/officeDocument/2006/math">
                    <m:r>
                      <a:rPr lang="en-US" sz="1600" i="1">
                        <a:latin typeface="Cambria Math" panose="02040503050406030204" pitchFamily="18" charset="0"/>
                      </a:rPr>
                      <m:t>𝜂</m:t>
                    </m:r>
                  </m:oMath>
                </a14:m>
                <a:endParaRPr lang="en-US" sz="1600"/>
              </a:p>
              <a:p>
                <a:endParaRPr lang="en-US" sz="1400"/>
              </a:p>
              <a:p>
                <a:endParaRPr lang="en-US" sz="1400"/>
              </a:p>
            </p:txBody>
          </p:sp>
        </mc:Choice>
        <mc:Fallback xmlns="">
          <p:sp>
            <p:nvSpPr>
              <p:cNvPr id="4" name="Content Placeholder 3">
                <a:extLst>
                  <a:ext uri="{FF2B5EF4-FFF2-40B4-BE49-F238E27FC236}">
                    <a16:creationId xmlns:a16="http://schemas.microsoft.com/office/drawing/2014/main" id="{290A6C21-9F39-428C-9FE0-7957CBA60BD3}"/>
                  </a:ext>
                </a:extLst>
              </p:cNvPr>
              <p:cNvSpPr>
                <a:spLocks noGrp="1" noRot="1" noChangeAspect="1" noMove="1" noResize="1" noEditPoints="1" noAdjustHandles="1" noChangeArrowheads="1" noChangeShapeType="1" noTextEdit="1"/>
              </p:cNvSpPr>
              <p:nvPr>
                <p:ph sz="quarter" idx="11"/>
              </p:nvPr>
            </p:nvSpPr>
            <p:spPr>
              <a:xfrm>
                <a:off x="647700" y="1409699"/>
                <a:ext cx="11049000" cy="5426813"/>
              </a:xfrm>
              <a:blipFill>
                <a:blip r:embed="rId3"/>
                <a:stretch>
                  <a:fillRect l="-1158" t="-225"/>
                </a:stretch>
              </a:blipFill>
            </p:spPr>
            <p:txBody>
              <a:bodyPr/>
              <a:lstStyle/>
              <a:p>
                <a:r>
                  <a:rPr lang="en-US">
                    <a:noFill/>
                  </a:rPr>
                  <a:t> </a:t>
                </a:r>
              </a:p>
            </p:txBody>
          </p:sp>
        </mc:Fallback>
      </mc:AlternateContent>
    </p:spTree>
    <p:extLst>
      <p:ext uri="{BB962C8B-B14F-4D97-AF65-F5344CB8AC3E}">
        <p14:creationId xmlns:p14="http://schemas.microsoft.com/office/powerpoint/2010/main" val="31252792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32893D-2DBB-44DF-8A09-955AEC886638}"/>
              </a:ext>
            </a:extLst>
          </p:cNvPr>
          <p:cNvSpPr>
            <a:spLocks noGrp="1"/>
          </p:cNvSpPr>
          <p:nvPr>
            <p:ph type="title"/>
          </p:nvPr>
        </p:nvSpPr>
        <p:spPr/>
        <p:txBody>
          <a:bodyPr/>
          <a:lstStyle/>
          <a:p>
            <a:r>
              <a:rPr lang="en-US" dirty="0">
                <a:solidFill>
                  <a:schemeClr val="accent5"/>
                </a:solidFill>
                <a:ea typeface="Open Sans bold"/>
                <a:cs typeface="Open Sans bold"/>
              </a:rPr>
              <a:t>Question </a:t>
            </a:r>
          </a:p>
        </p:txBody>
      </p:sp>
      <p:sp>
        <p:nvSpPr>
          <p:cNvPr id="3" name="Slide Number Placeholder 2">
            <a:extLst>
              <a:ext uri="{FF2B5EF4-FFF2-40B4-BE49-F238E27FC236}">
                <a16:creationId xmlns:a16="http://schemas.microsoft.com/office/drawing/2014/main" id="{609FCAE7-C34C-4719-886C-BEE76FDB9BCA}"/>
              </a:ext>
            </a:extLst>
          </p:cNvPr>
          <p:cNvSpPr>
            <a:spLocks noGrp="1"/>
          </p:cNvSpPr>
          <p:nvPr>
            <p:ph type="sldNum" sz="quarter" idx="10"/>
          </p:nvPr>
        </p:nvSpPr>
        <p:spPr/>
        <p:txBody>
          <a:bodyPr/>
          <a:lstStyle/>
          <a:p>
            <a:fld id="{4FAB73BC-B049-4115-A692-8D63A059BFB8}" type="slidenum">
              <a:rPr lang="en-US" smtClean="0"/>
              <a:pPr/>
              <a:t>44</a:t>
            </a:fld>
            <a:endParaRPr lang="en-US"/>
          </a:p>
        </p:txBody>
      </p:sp>
      <p:sp>
        <p:nvSpPr>
          <p:cNvPr id="4" name="Content Placeholder 3">
            <a:extLst>
              <a:ext uri="{FF2B5EF4-FFF2-40B4-BE49-F238E27FC236}">
                <a16:creationId xmlns:a16="http://schemas.microsoft.com/office/drawing/2014/main" id="{60B0D488-49D4-4C6B-BE9E-57EE653511BB}"/>
              </a:ext>
            </a:extLst>
          </p:cNvPr>
          <p:cNvSpPr>
            <a:spLocks noGrp="1"/>
          </p:cNvSpPr>
          <p:nvPr>
            <p:ph sz="quarter" idx="11"/>
          </p:nvPr>
        </p:nvSpPr>
        <p:spPr/>
        <p:txBody>
          <a:bodyPr vert="horz" lIns="0" tIns="45720" rIns="0" bIns="45720" rtlCol="0" anchor="t">
            <a:normAutofit/>
          </a:bodyPr>
          <a:lstStyle/>
          <a:p>
            <a:r>
              <a:rPr lang="en-US" dirty="0">
                <a:latin typeface="Open Sans"/>
                <a:ea typeface="Open Sans"/>
                <a:cs typeface="Open Sans"/>
              </a:rPr>
              <a:t>What does global risk consider that specific risk does not?</a:t>
            </a:r>
          </a:p>
          <a:p>
            <a:endParaRPr lang="en-US" dirty="0">
              <a:latin typeface="Open Sans"/>
              <a:ea typeface="Open Sans"/>
              <a:cs typeface="Open Sans"/>
            </a:endParaRPr>
          </a:p>
          <a:p>
            <a:pPr marL="457200" indent="-457200">
              <a:buFont typeface="+mj-lt"/>
              <a:buAutoNum type="alphaUcPeriod"/>
            </a:pPr>
            <a:r>
              <a:rPr lang="en-US" dirty="0">
                <a:latin typeface="Open Sans"/>
                <a:ea typeface="Open Sans"/>
                <a:cs typeface="Open Sans"/>
              </a:rPr>
              <a:t>Distribution of products</a:t>
            </a:r>
          </a:p>
          <a:p>
            <a:pPr marL="457200" indent="-457200">
              <a:buFont typeface="+mj-lt"/>
              <a:buAutoNum type="alphaUcPeriod"/>
            </a:pPr>
            <a:r>
              <a:rPr lang="en-US" dirty="0">
                <a:latin typeface="Open Sans"/>
                <a:ea typeface="Open Sans"/>
                <a:cs typeface="Open Sans"/>
              </a:rPr>
              <a:t>Measurement uncertainty</a:t>
            </a:r>
          </a:p>
          <a:p>
            <a:pPr marL="457200" indent="-457200">
              <a:buFont typeface="+mj-lt"/>
              <a:buAutoNum type="alphaUcPeriod"/>
            </a:pPr>
            <a:r>
              <a:rPr lang="en-US" dirty="0">
                <a:latin typeface="Open Sans"/>
                <a:ea typeface="Open Sans"/>
                <a:cs typeface="Open Sans"/>
              </a:rPr>
              <a:t>Tolerance limits</a:t>
            </a:r>
          </a:p>
          <a:p>
            <a:pPr marL="457200" indent="-457200">
              <a:buFont typeface="+mj-lt"/>
              <a:buAutoNum type="alphaUcPeriod"/>
            </a:pPr>
            <a:r>
              <a:rPr lang="en-US" dirty="0">
                <a:latin typeface="Open Sans"/>
                <a:ea typeface="Open Sans"/>
                <a:cs typeface="Open Sans"/>
              </a:rPr>
              <a:t>One measured value</a:t>
            </a:r>
          </a:p>
          <a:p>
            <a:endParaRPr lang="en-US" dirty="0">
              <a:latin typeface="Open Sans"/>
              <a:ea typeface="Open Sans"/>
              <a:cs typeface="Open Sans"/>
            </a:endParaRPr>
          </a:p>
          <a:p>
            <a:pPr marL="342900" indent="-342900">
              <a:buFont typeface="Arial" panose="020B0604020202020204" pitchFamily="34" charset="0"/>
              <a:buChar char="•"/>
            </a:pPr>
            <a:endParaRPr lang="en-US" dirty="0"/>
          </a:p>
        </p:txBody>
      </p:sp>
    </p:spTree>
    <p:extLst>
      <p:ext uri="{BB962C8B-B14F-4D97-AF65-F5344CB8AC3E}">
        <p14:creationId xmlns:p14="http://schemas.microsoft.com/office/powerpoint/2010/main" val="33735195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FCDA0F-96D3-4DE4-9171-D434011A274E}"/>
              </a:ext>
            </a:extLst>
          </p:cNvPr>
          <p:cNvSpPr>
            <a:spLocks noGrp="1"/>
          </p:cNvSpPr>
          <p:nvPr>
            <p:ph type="title"/>
          </p:nvPr>
        </p:nvSpPr>
        <p:spPr/>
        <p:txBody>
          <a:bodyPr/>
          <a:lstStyle/>
          <a:p>
            <a:r>
              <a:rPr lang="en-US"/>
              <a:t>Exercise – Voltmeter calibration</a:t>
            </a:r>
          </a:p>
        </p:txBody>
      </p:sp>
      <p:sp>
        <p:nvSpPr>
          <p:cNvPr id="3" name="Slide Number Placeholder 2">
            <a:extLst>
              <a:ext uri="{FF2B5EF4-FFF2-40B4-BE49-F238E27FC236}">
                <a16:creationId xmlns:a16="http://schemas.microsoft.com/office/drawing/2014/main" id="{9C800E4F-7B8C-480E-8CAD-3691DB563648}"/>
              </a:ext>
            </a:extLst>
          </p:cNvPr>
          <p:cNvSpPr>
            <a:spLocks noGrp="1"/>
          </p:cNvSpPr>
          <p:nvPr>
            <p:ph type="sldNum" sz="quarter" idx="10"/>
          </p:nvPr>
        </p:nvSpPr>
        <p:spPr/>
        <p:txBody>
          <a:bodyPr/>
          <a:lstStyle/>
          <a:p>
            <a:fld id="{4FAB73BC-B049-4115-A692-8D63A059BFB8}" type="slidenum">
              <a:rPr lang="en-US" smtClean="0"/>
              <a:pPr/>
              <a:t>45</a:t>
            </a:fld>
            <a:endParaRPr lang="en-US"/>
          </a:p>
        </p:txBody>
      </p:sp>
      <p:sp>
        <p:nvSpPr>
          <p:cNvPr id="4" name="Content Placeholder 3">
            <a:extLst>
              <a:ext uri="{FF2B5EF4-FFF2-40B4-BE49-F238E27FC236}">
                <a16:creationId xmlns:a16="http://schemas.microsoft.com/office/drawing/2014/main" id="{D44903E9-7BEC-49CC-96A2-FCFBE04F8914}"/>
              </a:ext>
            </a:extLst>
          </p:cNvPr>
          <p:cNvSpPr>
            <a:spLocks noGrp="1"/>
          </p:cNvSpPr>
          <p:nvPr>
            <p:ph sz="quarter" idx="11"/>
          </p:nvPr>
        </p:nvSpPr>
        <p:spPr/>
        <p:txBody>
          <a:bodyPr/>
          <a:lstStyle/>
          <a:p>
            <a:r>
              <a:rPr lang="en-US"/>
              <a:t>Manufacturer’s specification on a voltmeter at reading 10.00 V is ± 0.05 V</a:t>
            </a:r>
          </a:p>
          <a:p>
            <a:r>
              <a:rPr lang="en-US"/>
              <a:t>Historical calibration data on this model of meter shows a 10 % out-of-tolerance rate. In other words, the DUTs follow a distribution of </a:t>
            </a:r>
            <a:r>
              <a:rPr lang="el-GR"/>
              <a:t>μ</a:t>
            </a:r>
            <a:r>
              <a:rPr lang="en-US"/>
              <a:t> = 10.00 V and </a:t>
            </a:r>
            <a:r>
              <a:rPr lang="el-GR"/>
              <a:t>σ</a:t>
            </a:r>
            <a:r>
              <a:rPr lang="en-US"/>
              <a:t> = 0.03 V.</a:t>
            </a:r>
          </a:p>
          <a:p>
            <a:r>
              <a:rPr lang="en-US"/>
              <a:t>The k = 1 uncertainty (standard deviation) in the calibration measurement is 0.010 V.</a:t>
            </a:r>
          </a:p>
          <a:p>
            <a:endParaRPr lang="en-US"/>
          </a:p>
          <a:p>
            <a:r>
              <a:rPr lang="en-US" b="1"/>
              <a:t>Calculate the probability of false accept and probability of false reject for any voltmeter of this model.</a:t>
            </a:r>
          </a:p>
          <a:p>
            <a:endParaRPr lang="en-US"/>
          </a:p>
        </p:txBody>
      </p:sp>
    </p:spTree>
    <p:extLst>
      <p:ext uri="{BB962C8B-B14F-4D97-AF65-F5344CB8AC3E}">
        <p14:creationId xmlns:p14="http://schemas.microsoft.com/office/powerpoint/2010/main" val="2209220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AC44A1-A0B1-49A8-8A47-9E8F26CF32A6}"/>
              </a:ext>
            </a:extLst>
          </p:cNvPr>
          <p:cNvSpPr>
            <a:spLocks noGrp="1"/>
          </p:cNvSpPr>
          <p:nvPr>
            <p:ph type="title"/>
          </p:nvPr>
        </p:nvSpPr>
        <p:spPr/>
        <p:txBody>
          <a:bodyPr/>
          <a:lstStyle/>
          <a:p>
            <a:r>
              <a:rPr lang="en-US"/>
              <a:t>Software to the rescue!</a:t>
            </a:r>
          </a:p>
        </p:txBody>
      </p:sp>
      <p:sp>
        <p:nvSpPr>
          <p:cNvPr id="3" name="Slide Number Placeholder 2">
            <a:extLst>
              <a:ext uri="{FF2B5EF4-FFF2-40B4-BE49-F238E27FC236}">
                <a16:creationId xmlns:a16="http://schemas.microsoft.com/office/drawing/2014/main" id="{66E6B0AB-3EA1-4ED9-B08A-37910B4DE888}"/>
              </a:ext>
            </a:extLst>
          </p:cNvPr>
          <p:cNvSpPr>
            <a:spLocks noGrp="1"/>
          </p:cNvSpPr>
          <p:nvPr>
            <p:ph type="sldNum" sz="quarter" idx="10"/>
          </p:nvPr>
        </p:nvSpPr>
        <p:spPr/>
        <p:txBody>
          <a:bodyPr/>
          <a:lstStyle/>
          <a:p>
            <a:fld id="{4FAB73BC-B049-4115-A692-8D63A059BFB8}" type="slidenum">
              <a:rPr lang="en-US" smtClean="0"/>
              <a:pPr/>
              <a:t>46</a:t>
            </a:fld>
            <a:endParaRPr lang="en-US"/>
          </a:p>
        </p:txBody>
      </p:sp>
      <p:sp>
        <p:nvSpPr>
          <p:cNvPr id="4" name="Content Placeholder 3">
            <a:extLst>
              <a:ext uri="{FF2B5EF4-FFF2-40B4-BE49-F238E27FC236}">
                <a16:creationId xmlns:a16="http://schemas.microsoft.com/office/drawing/2014/main" id="{A2E2C040-86DC-4CCD-98E2-A7EBD3DD83C3}"/>
              </a:ext>
            </a:extLst>
          </p:cNvPr>
          <p:cNvSpPr>
            <a:spLocks noGrp="1"/>
          </p:cNvSpPr>
          <p:nvPr>
            <p:ph sz="quarter" idx="11"/>
          </p:nvPr>
        </p:nvSpPr>
        <p:spPr>
          <a:xfrm>
            <a:off x="647700" y="1409700"/>
            <a:ext cx="5943600" cy="4610100"/>
          </a:xfrm>
        </p:spPr>
        <p:txBody>
          <a:bodyPr/>
          <a:lstStyle/>
          <a:p>
            <a:r>
              <a:rPr lang="en-US" dirty="0"/>
              <a:t>Sandia Uncertainty Calculator (Suncal)</a:t>
            </a:r>
          </a:p>
          <a:p>
            <a:pPr marL="342900" indent="-342900">
              <a:buFont typeface="Arial" panose="020B0604020202020204" pitchFamily="34" charset="0"/>
              <a:buChar char="•"/>
            </a:pPr>
            <a:r>
              <a:rPr lang="en-US" dirty="0">
                <a:hlinkClick r:id="rId3"/>
              </a:rPr>
              <a:t>https://sandiapsl.github.io</a:t>
            </a:r>
            <a:endParaRPr lang="en-US" dirty="0"/>
          </a:p>
          <a:p>
            <a:endParaRPr lang="en-US" dirty="0"/>
          </a:p>
          <a:p>
            <a:r>
              <a:rPr lang="en-US" dirty="0"/>
              <a:t>Use Online version for this class:</a:t>
            </a:r>
          </a:p>
          <a:p>
            <a:r>
              <a:rPr lang="en-US" dirty="0">
                <a:hlinkClick r:id="rId4"/>
              </a:rPr>
              <a:t>https://sandialabs.github.io/suncal/suncal/risk/</a:t>
            </a:r>
            <a:r>
              <a:rPr lang="en-US" dirty="0"/>
              <a:t> </a:t>
            </a:r>
          </a:p>
          <a:p>
            <a:endParaRPr lang="en-US" dirty="0"/>
          </a:p>
          <a:p>
            <a:r>
              <a:rPr lang="en-US" dirty="0"/>
              <a:t>See Appendix slides for usage notes.</a:t>
            </a:r>
          </a:p>
          <a:p>
            <a:endParaRPr lang="en-US" dirty="0"/>
          </a:p>
          <a:p>
            <a:endParaRPr lang="en-US" dirty="0"/>
          </a:p>
        </p:txBody>
      </p:sp>
      <p:pic>
        <p:nvPicPr>
          <p:cNvPr id="7" name="Picture 6">
            <a:extLst>
              <a:ext uri="{FF2B5EF4-FFF2-40B4-BE49-F238E27FC236}">
                <a16:creationId xmlns:a16="http://schemas.microsoft.com/office/drawing/2014/main" id="{F18F27F1-30CA-4F20-B48E-E52E00FAFFE2}"/>
              </a:ext>
            </a:extLst>
          </p:cNvPr>
          <p:cNvPicPr>
            <a:picLocks noChangeAspect="1"/>
          </p:cNvPicPr>
          <p:nvPr/>
        </p:nvPicPr>
        <p:blipFill>
          <a:blip r:embed="rId5"/>
          <a:stretch>
            <a:fillRect/>
          </a:stretch>
        </p:blipFill>
        <p:spPr>
          <a:xfrm>
            <a:off x="12528101" y="1036036"/>
            <a:ext cx="6091560" cy="4679576"/>
          </a:xfrm>
          <a:prstGeom prst="rect">
            <a:avLst/>
          </a:prstGeom>
        </p:spPr>
      </p:pic>
      <p:pic>
        <p:nvPicPr>
          <p:cNvPr id="9" name="Picture 8">
            <a:extLst>
              <a:ext uri="{FF2B5EF4-FFF2-40B4-BE49-F238E27FC236}">
                <a16:creationId xmlns:a16="http://schemas.microsoft.com/office/drawing/2014/main" id="{77C269E7-5D80-4589-E93E-3ED6F53CF0B7}"/>
              </a:ext>
            </a:extLst>
          </p:cNvPr>
          <p:cNvPicPr>
            <a:picLocks noChangeAspect="1"/>
          </p:cNvPicPr>
          <p:nvPr/>
        </p:nvPicPr>
        <p:blipFill>
          <a:blip r:embed="rId6"/>
          <a:stretch>
            <a:fillRect/>
          </a:stretch>
        </p:blipFill>
        <p:spPr>
          <a:xfrm>
            <a:off x="6719961" y="1036036"/>
            <a:ext cx="5227320" cy="4840111"/>
          </a:xfrm>
          <a:prstGeom prst="rect">
            <a:avLst/>
          </a:prstGeom>
        </p:spPr>
      </p:pic>
    </p:spTree>
    <p:extLst>
      <p:ext uri="{BB962C8B-B14F-4D97-AF65-F5344CB8AC3E}">
        <p14:creationId xmlns:p14="http://schemas.microsoft.com/office/powerpoint/2010/main" val="33130312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27C20F-519A-4080-B07B-022A7AE8000E}"/>
              </a:ext>
            </a:extLst>
          </p:cNvPr>
          <p:cNvSpPr>
            <a:spLocks noGrp="1"/>
          </p:cNvSpPr>
          <p:nvPr>
            <p:ph type="title"/>
          </p:nvPr>
        </p:nvSpPr>
        <p:spPr/>
        <p:txBody>
          <a:bodyPr/>
          <a:lstStyle/>
          <a:p>
            <a:r>
              <a:rPr lang="en-US"/>
              <a:t>Exercise – Use Suncal to calculate PFA and PFR of voltmeter problem</a:t>
            </a:r>
          </a:p>
        </p:txBody>
      </p:sp>
      <p:sp>
        <p:nvSpPr>
          <p:cNvPr id="3" name="Slide Number Placeholder 2">
            <a:extLst>
              <a:ext uri="{FF2B5EF4-FFF2-40B4-BE49-F238E27FC236}">
                <a16:creationId xmlns:a16="http://schemas.microsoft.com/office/drawing/2014/main" id="{61DF8930-C650-404D-9B37-62B62730475B}"/>
              </a:ext>
            </a:extLst>
          </p:cNvPr>
          <p:cNvSpPr>
            <a:spLocks noGrp="1"/>
          </p:cNvSpPr>
          <p:nvPr>
            <p:ph type="sldNum" sz="quarter" idx="10"/>
          </p:nvPr>
        </p:nvSpPr>
        <p:spPr/>
        <p:txBody>
          <a:bodyPr/>
          <a:lstStyle/>
          <a:p>
            <a:fld id="{4FAB73BC-B049-4115-A692-8D63A059BFB8}" type="slidenum">
              <a:rPr lang="en-US" smtClean="0"/>
              <a:pPr/>
              <a:t>47</a:t>
            </a:fld>
            <a:endParaRPr lang="en-US"/>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EFCF4BEB-3DB7-4A29-9AFF-C028BAAD47F9}"/>
                  </a:ext>
                </a:extLst>
              </p:cNvPr>
              <p:cNvSpPr>
                <a:spLocks noGrp="1"/>
              </p:cNvSpPr>
              <p:nvPr>
                <p:ph sz="quarter" idx="11"/>
              </p:nvPr>
            </p:nvSpPr>
            <p:spPr/>
            <p:txBody>
              <a:bodyPr/>
              <a:lstStyle/>
              <a:p>
                <a:pPr lvl="1" eaLnBrk="0" fontAlgn="base" hangingPunct="0">
                  <a:buFont typeface="Arial" panose="020B0604020202020204" pitchFamily="34" charset="0"/>
                  <a:buChar char="•"/>
                </a:pPr>
                <a:r>
                  <a:rPr lang="en-US" sz="2200"/>
                  <a:t>Tolerance Limits: </a:t>
                </a:r>
                <a14:m>
                  <m:oMath xmlns:m="http://schemas.openxmlformats.org/officeDocument/2006/math">
                    <m:r>
                      <a:rPr lang="en-US" sz="2200" i="1" dirty="0">
                        <a:latin typeface="Cambria Math" panose="02040503050406030204" pitchFamily="18" charset="0"/>
                      </a:rPr>
                      <m:t>𝑇</m:t>
                    </m:r>
                    <m:r>
                      <a:rPr lang="en-US" sz="2200" i="1" baseline="-25000" dirty="0">
                        <a:latin typeface="Cambria Math" panose="02040503050406030204" pitchFamily="18" charset="0"/>
                      </a:rPr>
                      <m:t>𝑈</m:t>
                    </m:r>
                    <m:r>
                      <a:rPr lang="en-US" sz="2200" i="1" dirty="0">
                        <a:latin typeface="Cambria Math" panose="02040503050406030204" pitchFamily="18" charset="0"/>
                      </a:rPr>
                      <m:t>,  </m:t>
                    </m:r>
                    <m:sSub>
                      <m:sSubPr>
                        <m:ctrlPr>
                          <a:rPr lang="en-US" sz="2200" i="1" dirty="0">
                            <a:latin typeface="Cambria Math" panose="02040503050406030204" pitchFamily="18" charset="0"/>
                          </a:rPr>
                        </m:ctrlPr>
                      </m:sSubPr>
                      <m:e>
                        <m:r>
                          <a:rPr lang="en-US" sz="2200" i="1" dirty="0">
                            <a:latin typeface="Cambria Math" panose="02040503050406030204" pitchFamily="18" charset="0"/>
                          </a:rPr>
                          <m:t>𝑇</m:t>
                        </m:r>
                      </m:e>
                      <m:sub>
                        <m:r>
                          <a:rPr lang="en-US" sz="2200" i="1" dirty="0">
                            <a:latin typeface="Cambria Math" panose="02040503050406030204" pitchFamily="18" charset="0"/>
                          </a:rPr>
                          <m:t>𝐿</m:t>
                        </m:r>
                      </m:sub>
                    </m:sSub>
                    <m:r>
                      <a:rPr lang="en-US" sz="2200" i="1" baseline="-25000" dirty="0">
                        <a:latin typeface="Cambria Math" panose="02040503050406030204" pitchFamily="18" charset="0"/>
                      </a:rPr>
                      <m:t> </m:t>
                    </m:r>
                  </m:oMath>
                </a14:m>
                <a:r>
                  <a:rPr lang="en-US" sz="2200"/>
                  <a:t>= 9.95, 10.05</a:t>
                </a:r>
              </a:p>
              <a:p>
                <a:pPr lvl="1" eaLnBrk="0" fontAlgn="base" hangingPunct="0">
                  <a:buFont typeface="Arial" panose="020B0604020202020204" pitchFamily="34" charset="0"/>
                  <a:buChar char="•"/>
                </a:pPr>
                <a:r>
                  <a:rPr lang="en-US" sz="2200"/>
                  <a:t>Measurement standard deviation: </a:t>
                </a:r>
                <a14:m>
                  <m:oMath xmlns:m="http://schemas.openxmlformats.org/officeDocument/2006/math">
                    <m:r>
                      <a:rPr lang="en-US" sz="2200" i="1" dirty="0">
                        <a:latin typeface="Cambria Math" panose="02040503050406030204" pitchFamily="18" charset="0"/>
                      </a:rPr>
                      <m:t>𝑢</m:t>
                    </m:r>
                    <m:r>
                      <a:rPr lang="en-US" sz="2200" i="1" baseline="-25000" dirty="0">
                        <a:latin typeface="Cambria Math" panose="02040503050406030204" pitchFamily="18" charset="0"/>
                      </a:rPr>
                      <m:t>𝑚</m:t>
                    </m:r>
                  </m:oMath>
                </a14:m>
                <a:r>
                  <a:rPr lang="en-US" sz="2200"/>
                  <a:t> = 0.01</a:t>
                </a:r>
              </a:p>
              <a:p>
                <a:pPr lvl="1" eaLnBrk="0" fontAlgn="base" hangingPunct="0">
                  <a:buFont typeface="Arial" panose="020B0604020202020204" pitchFamily="34" charset="0"/>
                  <a:buChar char="•"/>
                </a:pPr>
                <a:r>
                  <a:rPr lang="en-US" sz="2200"/>
                  <a:t>Product standard deivation: </a:t>
                </a:r>
                <a14:m>
                  <m:oMath xmlns:m="http://schemas.openxmlformats.org/officeDocument/2006/math">
                    <m:r>
                      <a:rPr lang="en-US" sz="2200" i="1" dirty="0">
                        <a:latin typeface="Cambria Math" panose="02040503050406030204" pitchFamily="18" charset="0"/>
                      </a:rPr>
                      <m:t>𝑢</m:t>
                    </m:r>
                    <m:r>
                      <a:rPr lang="en-US" sz="2200" i="1" baseline="-25000" dirty="0">
                        <a:latin typeface="Cambria Math" panose="02040503050406030204" pitchFamily="18" charset="0"/>
                      </a:rPr>
                      <m:t>0</m:t>
                    </m:r>
                  </m:oMath>
                </a14:m>
                <a:r>
                  <a:rPr lang="en-US" sz="2200"/>
                  <a:t> = 0.03</a:t>
                </a:r>
              </a:p>
              <a:p>
                <a:pPr lvl="1" eaLnBrk="0" fontAlgn="base" hangingPunct="0">
                  <a:buFont typeface="Arial" panose="020B0604020202020204" pitchFamily="34" charset="0"/>
                  <a:buChar char="•"/>
                </a:pPr>
                <a:r>
                  <a:rPr lang="en-US" sz="2200"/>
                  <a:t>Product mean: </a:t>
                </a:r>
                <a14:m>
                  <m:oMath xmlns:m="http://schemas.openxmlformats.org/officeDocument/2006/math">
                    <m:r>
                      <a:rPr lang="en-US" sz="2200" i="1" dirty="0">
                        <a:latin typeface="Cambria Math" panose="02040503050406030204" pitchFamily="18" charset="0"/>
                      </a:rPr>
                      <m:t>𝑦</m:t>
                    </m:r>
                    <m:r>
                      <a:rPr lang="en-US" sz="2200" i="1" baseline="-25000" dirty="0">
                        <a:latin typeface="Cambria Math" panose="02040503050406030204" pitchFamily="18" charset="0"/>
                      </a:rPr>
                      <m:t>0</m:t>
                    </m:r>
                  </m:oMath>
                </a14:m>
                <a:r>
                  <a:rPr lang="en-US" sz="2200"/>
                  <a:t> = 10.00</a:t>
                </a:r>
              </a:p>
              <a:p>
                <a:endParaRPr lang="en-US"/>
              </a:p>
            </p:txBody>
          </p:sp>
        </mc:Choice>
        <mc:Fallback xmlns="">
          <p:sp>
            <p:nvSpPr>
              <p:cNvPr id="4" name="Content Placeholder 3">
                <a:extLst>
                  <a:ext uri="{FF2B5EF4-FFF2-40B4-BE49-F238E27FC236}">
                    <a16:creationId xmlns:a16="http://schemas.microsoft.com/office/drawing/2014/main" id="{EFCF4BEB-3DB7-4A29-9AFF-C028BAAD47F9}"/>
                  </a:ext>
                </a:extLst>
              </p:cNvPr>
              <p:cNvSpPr>
                <a:spLocks noGrp="1" noRot="1" noChangeAspect="1" noMove="1" noResize="1" noEditPoints="1" noAdjustHandles="1" noChangeArrowheads="1" noChangeShapeType="1" noTextEdit="1"/>
              </p:cNvSpPr>
              <p:nvPr>
                <p:ph sz="quarter" idx="11"/>
              </p:nvPr>
            </p:nvSpPr>
            <p:spPr>
              <a:blipFill>
                <a:blip r:embed="rId3"/>
                <a:stretch>
                  <a:fillRect t="-145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F7FFBB04-B2ED-4492-BC80-4FFBE7E47EB6}"/>
                  </a:ext>
                </a:extLst>
              </p:cNvPr>
              <p:cNvSpPr/>
              <p:nvPr/>
            </p:nvSpPr>
            <p:spPr>
              <a:xfrm>
                <a:off x="720648" y="3283039"/>
                <a:ext cx="6814285" cy="1388778"/>
              </a:xfrm>
              <a:prstGeom prst="rect">
                <a:avLst/>
              </a:prstGeom>
            </p:spPr>
            <p:txBody>
              <a:bodyPr wrap="square">
                <a:spAutoFit/>
              </a:bodyPr>
              <a:lstStyle/>
              <a:p>
                <a14:m>
                  <m:oMath xmlns:m="http://schemas.openxmlformats.org/officeDocument/2006/math">
                    <m:eqArr>
                      <m:eqArrPr>
                        <m:ctrlPr>
                          <a:rPr lang="en-US" i="1" smtClean="0">
                            <a:latin typeface="Cambria Math" panose="02040503050406030204" pitchFamily="18" charset="0"/>
                          </a:rPr>
                        </m:ctrlPr>
                      </m:eqArrPr>
                      <m:e>
                        <m:r>
                          <a:rPr lang="en-US">
                            <a:latin typeface="Cambria Math" panose="02040503050406030204" pitchFamily="18" charset="0"/>
                          </a:rPr>
                          <m:t>&amp;</m:t>
                        </m:r>
                        <m:r>
                          <a:rPr lang="en-US" i="1">
                            <a:latin typeface="Cambria Math" panose="02040503050406030204" pitchFamily="18" charset="0"/>
                          </a:rPr>
                          <m:t>𝑃𝐹𝐴</m:t>
                        </m:r>
                        <m:r>
                          <a:rPr lang="en-US">
                            <a:latin typeface="Cambria Math" panose="02040503050406030204" pitchFamily="18" charset="0"/>
                          </a:rPr>
                          <m:t>=</m:t>
                        </m:r>
                        <m:nary>
                          <m:naryPr>
                            <m:limLoc m:val="undOvr"/>
                            <m:ctrlPr>
                              <a:rPr lang="en-US" i="1">
                                <a:latin typeface="Cambria Math" panose="02040503050406030204" pitchFamily="18" charset="0"/>
                              </a:rPr>
                            </m:ctrlPr>
                          </m:naryPr>
                          <m:sub>
                            <m:r>
                              <a:rPr lang="en-US">
                                <a:latin typeface="Cambria Math" panose="02040503050406030204" pitchFamily="18" charset="0"/>
                              </a:rPr>
                              <m:t>−∞</m:t>
                            </m:r>
                          </m:sub>
                          <m:sup>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𝐿</m:t>
                                </m:r>
                              </m:sub>
                            </m:sSub>
                          </m:sup>
                          <m:e>
                            <m:d>
                              <m:dPr>
                                <m:ctrlPr>
                                  <a:rPr lang="en-US" i="1">
                                    <a:latin typeface="Cambria Math" panose="02040503050406030204" pitchFamily="18" charset="0"/>
                                  </a:rPr>
                                </m:ctrlPr>
                              </m:dPr>
                              <m:e>
                                <m:nary>
                                  <m:naryPr>
                                    <m:limLoc m:val="undOvr"/>
                                    <m:ctrlPr>
                                      <a:rPr lang="en-US" i="1">
                                        <a:latin typeface="Cambria Math" panose="02040503050406030204" pitchFamily="18" charset="0"/>
                                      </a:rPr>
                                    </m:ctrlPr>
                                  </m:naryPr>
                                  <m:sub>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𝐿</m:t>
                                        </m:r>
                                      </m:sub>
                                    </m:sSub>
                                  </m:sub>
                                  <m:sup>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𝑈</m:t>
                                        </m:r>
                                      </m:sub>
                                    </m:sSub>
                                  </m:sup>
                                  <m:e>
                                    <m:sSup>
                                      <m:sSupPr>
                                        <m:ctrlPr>
                                          <a:rPr lang="en-US" i="1">
                                            <a:latin typeface="Cambria Math" panose="02040503050406030204" pitchFamily="18" charset="0"/>
                                          </a:rPr>
                                        </m:ctrlPr>
                                      </m:sSupPr>
                                      <m:e>
                                        <m:f>
                                          <m:fPr>
                                            <m:ctrlPr>
                                              <a:rPr lang="en-US" i="1">
                                                <a:latin typeface="Cambria Math" panose="02040503050406030204" pitchFamily="18" charset="0"/>
                                              </a:rPr>
                                            </m:ctrlPr>
                                          </m:fPr>
                                          <m:num>
                                            <m:r>
                                              <a:rPr lang="en-US">
                                                <a:latin typeface="Cambria Math" panose="02040503050406030204" pitchFamily="18" charset="0"/>
                                              </a:rPr>
                                              <m:t>1</m:t>
                                            </m:r>
                                          </m:num>
                                          <m:den>
                                            <m:sSub>
                                              <m:sSubPr>
                                                <m:ctrlPr>
                                                  <a:rPr lang="en-US" i="1">
                                                    <a:latin typeface="Cambria Math" panose="02040503050406030204" pitchFamily="18" charset="0"/>
                                                  </a:rPr>
                                                </m:ctrlPr>
                                              </m:sSubPr>
                                              <m:e>
                                                <m:r>
                                                  <a:rPr lang="en-US" i="1">
                                                    <a:latin typeface="Cambria Math" panose="02040503050406030204" pitchFamily="18" charset="0"/>
                                                  </a:rPr>
                                                  <m:t>𝑢</m:t>
                                                </m:r>
                                              </m:e>
                                              <m:sub>
                                                <m:r>
                                                  <a:rPr lang="en-US" i="1">
                                                    <a:latin typeface="Cambria Math" panose="02040503050406030204" pitchFamily="18" charset="0"/>
                                                  </a:rPr>
                                                  <m:t>𝑚</m:t>
                                                </m:r>
                                              </m:sub>
                                            </m:sSub>
                                            <m:rad>
                                              <m:radPr>
                                                <m:degHide m:val="on"/>
                                                <m:ctrlPr>
                                                  <a:rPr lang="en-US" i="1">
                                                    <a:latin typeface="Cambria Math" panose="02040503050406030204" pitchFamily="18" charset="0"/>
                                                  </a:rPr>
                                                </m:ctrlPr>
                                              </m:radPr>
                                              <m:deg/>
                                              <m:e>
                                                <m:r>
                                                  <a:rPr lang="en-US">
                                                    <a:latin typeface="Cambria Math" panose="02040503050406030204" pitchFamily="18" charset="0"/>
                                                  </a:rPr>
                                                  <m:t>2</m:t>
                                                </m:r>
                                                <m:r>
                                                  <a:rPr lang="en-US" i="1">
                                                    <a:latin typeface="Cambria Math" panose="02040503050406030204" pitchFamily="18" charset="0"/>
                                                  </a:rPr>
                                                  <m:t>𝜋</m:t>
                                                </m:r>
                                              </m:e>
                                            </m:rad>
                                          </m:den>
                                        </m:f>
                                        <m:r>
                                          <a:rPr lang="en-US" i="1">
                                            <a:latin typeface="Cambria Math" panose="02040503050406030204" pitchFamily="18" charset="0"/>
                                          </a:rPr>
                                          <m:t>𝑒</m:t>
                                        </m:r>
                                      </m:e>
                                      <m:sup>
                                        <m:r>
                                          <a:rPr lang="en-US">
                                            <a:latin typeface="Cambria Math" panose="02040503050406030204" pitchFamily="18" charset="0"/>
                                          </a:rPr>
                                          <m:t>−</m:t>
                                        </m:r>
                                        <m:sSup>
                                          <m:sSupPr>
                                            <m:ctrlPr>
                                              <a:rPr lang="en-US" i="1">
                                                <a:latin typeface="Cambria Math" panose="02040503050406030204" pitchFamily="18" charset="0"/>
                                              </a:rPr>
                                            </m:ctrlPr>
                                          </m:sSupPr>
                                          <m:e>
                                            <m:f>
                                              <m:fPr>
                                                <m:ctrlPr>
                                                  <a:rPr lang="en-US" i="1">
                                                    <a:latin typeface="Cambria Math" panose="02040503050406030204" pitchFamily="18" charset="0"/>
                                                  </a:rPr>
                                                </m:ctrlPr>
                                              </m:fPr>
                                              <m:num>
                                                <m:r>
                                                  <a:rPr lang="en-US">
                                                    <a:latin typeface="Cambria Math" panose="02040503050406030204" pitchFamily="18" charset="0"/>
                                                  </a:rPr>
                                                  <m:t>1</m:t>
                                                </m:r>
                                              </m:num>
                                              <m:den>
                                                <m:r>
                                                  <a:rPr lang="en-US">
                                                    <a:latin typeface="Cambria Math" panose="02040503050406030204" pitchFamily="18" charset="0"/>
                                                  </a:rPr>
                                                  <m:t>2</m:t>
                                                </m:r>
                                                <m:sSubSup>
                                                  <m:sSubSupPr>
                                                    <m:ctrlPr>
                                                      <a:rPr lang="en-US" i="1">
                                                        <a:latin typeface="Cambria Math" panose="02040503050406030204" pitchFamily="18" charset="0"/>
                                                      </a:rPr>
                                                    </m:ctrlPr>
                                                  </m:sSubSupPr>
                                                  <m:e>
                                                    <m:r>
                                                      <a:rPr lang="en-US" i="1">
                                                        <a:latin typeface="Cambria Math" panose="02040503050406030204" pitchFamily="18" charset="0"/>
                                                      </a:rPr>
                                                      <m:t>𝑢</m:t>
                                                    </m:r>
                                                  </m:e>
                                                  <m:sub>
                                                    <m:r>
                                                      <a:rPr lang="en-US" i="1">
                                                        <a:latin typeface="Cambria Math" panose="02040503050406030204" pitchFamily="18" charset="0"/>
                                                      </a:rPr>
                                                      <m:t>𝑚</m:t>
                                                    </m:r>
                                                  </m:sub>
                                                  <m:sup>
                                                    <m:r>
                                                      <a:rPr lang="en-US">
                                                        <a:latin typeface="Cambria Math" panose="02040503050406030204" pitchFamily="18" charset="0"/>
                                                      </a:rPr>
                                                      <m:t>2</m:t>
                                                    </m:r>
                                                  </m:sup>
                                                </m:sSubSup>
                                              </m:den>
                                            </m:f>
                                            <m:d>
                                              <m:dPr>
                                                <m:ctrlPr>
                                                  <a:rPr lang="en-US" i="1">
                                                    <a:latin typeface="Cambria Math" panose="02040503050406030204" pitchFamily="18" charset="0"/>
                                                  </a:rPr>
                                                </m:ctrlPr>
                                              </m:dPr>
                                              <m:e>
                                                <m:r>
                                                  <a:rPr lang="en-US" i="1">
                                                    <a:latin typeface="Cambria Math" panose="02040503050406030204" pitchFamily="18" charset="0"/>
                                                  </a:rPr>
                                                  <m:t>𝑦</m:t>
                                                </m:r>
                                                <m:r>
                                                  <a:rPr lang="en-US">
                                                    <a:latin typeface="Cambria Math" panose="02040503050406030204" pitchFamily="18" charset="0"/>
                                                  </a:rPr>
                                                  <m:t>−</m:t>
                                                </m:r>
                                                <m:r>
                                                  <a:rPr lang="en-US" i="1">
                                                    <a:latin typeface="Cambria Math" panose="02040503050406030204" pitchFamily="18" charset="0"/>
                                                  </a:rPr>
                                                  <m:t>𝑡</m:t>
                                                </m:r>
                                              </m:e>
                                            </m:d>
                                          </m:e>
                                          <m:sup>
                                            <m:r>
                                              <a:rPr lang="en-US">
                                                <a:latin typeface="Cambria Math" panose="02040503050406030204" pitchFamily="18" charset="0"/>
                                              </a:rPr>
                                              <m:t>2</m:t>
                                            </m:r>
                                          </m:sup>
                                        </m:sSup>
                                      </m:sup>
                                    </m:sSup>
                                    <m:r>
                                      <a:rPr lang="en-US" i="1">
                                        <a:latin typeface="Cambria Math" panose="02040503050406030204" pitchFamily="18" charset="0"/>
                                      </a:rPr>
                                      <m:t>𝑑𝑦</m:t>
                                    </m:r>
                                  </m:e>
                                </m:nary>
                              </m:e>
                            </m:d>
                            <m:sSup>
                              <m:sSupPr>
                                <m:ctrlPr>
                                  <a:rPr lang="en-US" i="1">
                                    <a:latin typeface="Cambria Math" panose="02040503050406030204" pitchFamily="18" charset="0"/>
                                  </a:rPr>
                                </m:ctrlPr>
                              </m:sSupPr>
                              <m:e>
                                <m:f>
                                  <m:fPr>
                                    <m:ctrlPr>
                                      <a:rPr lang="en-US" i="1">
                                        <a:latin typeface="Cambria Math" panose="02040503050406030204" pitchFamily="18" charset="0"/>
                                      </a:rPr>
                                    </m:ctrlPr>
                                  </m:fPr>
                                  <m:num>
                                    <m:r>
                                      <a:rPr lang="en-US">
                                        <a:latin typeface="Cambria Math" panose="02040503050406030204" pitchFamily="18" charset="0"/>
                                      </a:rPr>
                                      <m:t>1</m:t>
                                    </m:r>
                                  </m:num>
                                  <m:den>
                                    <m:sSub>
                                      <m:sSubPr>
                                        <m:ctrlPr>
                                          <a:rPr lang="en-US" i="1">
                                            <a:latin typeface="Cambria Math" panose="02040503050406030204" pitchFamily="18" charset="0"/>
                                          </a:rPr>
                                        </m:ctrlPr>
                                      </m:sSubPr>
                                      <m:e>
                                        <m:r>
                                          <a:rPr lang="en-US" i="1">
                                            <a:latin typeface="Cambria Math" panose="02040503050406030204" pitchFamily="18" charset="0"/>
                                          </a:rPr>
                                          <m:t>𝑢</m:t>
                                        </m:r>
                                      </m:e>
                                      <m:sub>
                                        <m:r>
                                          <a:rPr lang="en-US" i="1">
                                            <a:latin typeface="Cambria Math" panose="02040503050406030204" pitchFamily="18" charset="0"/>
                                          </a:rPr>
                                          <m:t>0</m:t>
                                        </m:r>
                                      </m:sub>
                                    </m:sSub>
                                    <m:rad>
                                      <m:radPr>
                                        <m:degHide m:val="on"/>
                                        <m:ctrlPr>
                                          <a:rPr lang="en-US" i="1">
                                            <a:latin typeface="Cambria Math" panose="02040503050406030204" pitchFamily="18" charset="0"/>
                                          </a:rPr>
                                        </m:ctrlPr>
                                      </m:radPr>
                                      <m:deg/>
                                      <m:e>
                                        <m:r>
                                          <a:rPr lang="en-US">
                                            <a:latin typeface="Cambria Math" panose="02040503050406030204" pitchFamily="18" charset="0"/>
                                          </a:rPr>
                                          <m:t>2</m:t>
                                        </m:r>
                                        <m:r>
                                          <a:rPr lang="en-US" i="1">
                                            <a:latin typeface="Cambria Math" panose="02040503050406030204" pitchFamily="18" charset="0"/>
                                          </a:rPr>
                                          <m:t>𝜋</m:t>
                                        </m:r>
                                      </m:e>
                                    </m:rad>
                                  </m:den>
                                </m:f>
                                <m:r>
                                  <a:rPr lang="en-US" i="1">
                                    <a:latin typeface="Cambria Math" panose="02040503050406030204" pitchFamily="18" charset="0"/>
                                  </a:rPr>
                                  <m:t>𝑒</m:t>
                                </m:r>
                              </m:e>
                              <m:sup>
                                <m:r>
                                  <a:rPr lang="en-US">
                                    <a:latin typeface="Cambria Math" panose="02040503050406030204" pitchFamily="18" charset="0"/>
                                  </a:rPr>
                                  <m:t>−</m:t>
                                </m:r>
                                <m:sSup>
                                  <m:sSupPr>
                                    <m:ctrlPr>
                                      <a:rPr lang="en-US" i="1">
                                        <a:latin typeface="Cambria Math" panose="02040503050406030204" pitchFamily="18" charset="0"/>
                                      </a:rPr>
                                    </m:ctrlPr>
                                  </m:sSupPr>
                                  <m:e>
                                    <m:f>
                                      <m:fPr>
                                        <m:ctrlPr>
                                          <a:rPr lang="en-US" i="1">
                                            <a:latin typeface="Cambria Math" panose="02040503050406030204" pitchFamily="18" charset="0"/>
                                          </a:rPr>
                                        </m:ctrlPr>
                                      </m:fPr>
                                      <m:num>
                                        <m:r>
                                          <a:rPr lang="en-US">
                                            <a:latin typeface="Cambria Math" panose="02040503050406030204" pitchFamily="18" charset="0"/>
                                          </a:rPr>
                                          <m:t>1</m:t>
                                        </m:r>
                                      </m:num>
                                      <m:den>
                                        <m:r>
                                          <a:rPr lang="en-US">
                                            <a:latin typeface="Cambria Math" panose="02040503050406030204" pitchFamily="18" charset="0"/>
                                          </a:rPr>
                                          <m:t>2</m:t>
                                        </m:r>
                                        <m:sSubSup>
                                          <m:sSubSupPr>
                                            <m:ctrlPr>
                                              <a:rPr lang="en-US" i="1">
                                                <a:latin typeface="Cambria Math" panose="02040503050406030204" pitchFamily="18" charset="0"/>
                                              </a:rPr>
                                            </m:ctrlPr>
                                          </m:sSubSupPr>
                                          <m:e>
                                            <m:r>
                                              <a:rPr lang="en-US" i="1">
                                                <a:latin typeface="Cambria Math" panose="02040503050406030204" pitchFamily="18" charset="0"/>
                                              </a:rPr>
                                              <m:t>𝑢</m:t>
                                            </m:r>
                                          </m:e>
                                          <m:sub>
                                            <m:r>
                                              <a:rPr lang="en-US" i="1">
                                                <a:latin typeface="Cambria Math" panose="02040503050406030204" pitchFamily="18" charset="0"/>
                                              </a:rPr>
                                              <m:t>0</m:t>
                                            </m:r>
                                          </m:sub>
                                          <m:sup>
                                            <m:r>
                                              <a:rPr lang="en-US">
                                                <a:latin typeface="Cambria Math" panose="02040503050406030204" pitchFamily="18" charset="0"/>
                                              </a:rPr>
                                              <m:t>2</m:t>
                                            </m:r>
                                          </m:sup>
                                        </m:sSubSup>
                                      </m:den>
                                    </m:f>
                                    <m:d>
                                      <m:dPr>
                                        <m:ctrlPr>
                                          <a:rPr lang="en-US" i="1">
                                            <a:latin typeface="Cambria Math" panose="02040503050406030204" pitchFamily="18" charset="0"/>
                                          </a:rPr>
                                        </m:ctrlPr>
                                      </m:dPr>
                                      <m:e>
                                        <m:r>
                                          <a:rPr lang="en-US" i="1">
                                            <a:latin typeface="Cambria Math" panose="02040503050406030204" pitchFamily="18" charset="0"/>
                                          </a:rPr>
                                          <m:t>𝑡</m:t>
                                        </m:r>
                                        <m:r>
                                          <a:rPr lang="en-US">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0</m:t>
                                            </m:r>
                                          </m:sub>
                                        </m:sSub>
                                      </m:e>
                                    </m:d>
                                  </m:e>
                                  <m:sup>
                                    <m:r>
                                      <a:rPr lang="en-US">
                                        <a:latin typeface="Cambria Math" panose="02040503050406030204" pitchFamily="18" charset="0"/>
                                      </a:rPr>
                                      <m:t>2</m:t>
                                    </m:r>
                                  </m:sup>
                                </m:sSup>
                              </m:sup>
                            </m:sSup>
                            <m:r>
                              <a:rPr lang="en-US" i="1">
                                <a:latin typeface="Cambria Math" panose="02040503050406030204" pitchFamily="18" charset="0"/>
                              </a:rPr>
                              <m:t>𝑑𝑡</m:t>
                            </m:r>
                          </m:e>
                        </m:nary>
                      </m:e>
                      <m:e>
                        <m:r>
                          <a:rPr lang="en-US">
                            <a:latin typeface="Cambria Math" panose="02040503050406030204" pitchFamily="18" charset="0"/>
                          </a:rPr>
                          <m:t>&amp;+</m:t>
                        </m:r>
                        <m:nary>
                          <m:naryPr>
                            <m:limLoc m:val="undOvr"/>
                            <m:ctrlPr>
                              <a:rPr lang="en-US" i="1">
                                <a:latin typeface="Cambria Math" panose="02040503050406030204" pitchFamily="18" charset="0"/>
                              </a:rPr>
                            </m:ctrlPr>
                          </m:naryPr>
                          <m:sub>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𝑈</m:t>
                                </m:r>
                              </m:sub>
                            </m:sSub>
                          </m:sub>
                          <m:sup>
                            <m:r>
                              <a:rPr lang="en-US">
                                <a:latin typeface="Cambria Math" panose="02040503050406030204" pitchFamily="18" charset="0"/>
                              </a:rPr>
                              <m:t>+∞</m:t>
                            </m:r>
                          </m:sup>
                          <m:e>
                            <m:d>
                              <m:dPr>
                                <m:ctrlPr>
                                  <a:rPr lang="en-US" i="1">
                                    <a:latin typeface="Cambria Math" panose="02040503050406030204" pitchFamily="18" charset="0"/>
                                  </a:rPr>
                                </m:ctrlPr>
                              </m:dPr>
                              <m:e>
                                <m:nary>
                                  <m:naryPr>
                                    <m:limLoc m:val="undOvr"/>
                                    <m:ctrlPr>
                                      <a:rPr lang="en-US" i="1">
                                        <a:latin typeface="Cambria Math" panose="02040503050406030204" pitchFamily="18" charset="0"/>
                                      </a:rPr>
                                    </m:ctrlPr>
                                  </m:naryPr>
                                  <m:sub>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𝐿</m:t>
                                        </m:r>
                                      </m:sub>
                                    </m:sSub>
                                  </m:sub>
                                  <m:sup>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𝑈</m:t>
                                        </m:r>
                                      </m:sub>
                                    </m:sSub>
                                  </m:sup>
                                  <m:e>
                                    <m:sSup>
                                      <m:sSupPr>
                                        <m:ctrlPr>
                                          <a:rPr lang="en-US" i="1">
                                            <a:latin typeface="Cambria Math" panose="02040503050406030204" pitchFamily="18" charset="0"/>
                                          </a:rPr>
                                        </m:ctrlPr>
                                      </m:sSupPr>
                                      <m:e>
                                        <m:f>
                                          <m:fPr>
                                            <m:ctrlPr>
                                              <a:rPr lang="en-US" i="1">
                                                <a:latin typeface="Cambria Math" panose="02040503050406030204" pitchFamily="18" charset="0"/>
                                              </a:rPr>
                                            </m:ctrlPr>
                                          </m:fPr>
                                          <m:num>
                                            <m:r>
                                              <a:rPr lang="en-US">
                                                <a:latin typeface="Cambria Math" panose="02040503050406030204" pitchFamily="18" charset="0"/>
                                              </a:rPr>
                                              <m:t>1</m:t>
                                            </m:r>
                                          </m:num>
                                          <m:den>
                                            <m:sSub>
                                              <m:sSubPr>
                                                <m:ctrlPr>
                                                  <a:rPr lang="en-US" i="1">
                                                    <a:latin typeface="Cambria Math" panose="02040503050406030204" pitchFamily="18" charset="0"/>
                                                  </a:rPr>
                                                </m:ctrlPr>
                                              </m:sSubPr>
                                              <m:e>
                                                <m:r>
                                                  <a:rPr lang="en-US" i="1">
                                                    <a:latin typeface="Cambria Math" panose="02040503050406030204" pitchFamily="18" charset="0"/>
                                                  </a:rPr>
                                                  <m:t>𝑢</m:t>
                                                </m:r>
                                              </m:e>
                                              <m:sub>
                                                <m:r>
                                                  <a:rPr lang="en-US" i="1">
                                                    <a:latin typeface="Cambria Math" panose="02040503050406030204" pitchFamily="18" charset="0"/>
                                                  </a:rPr>
                                                  <m:t>𝑚</m:t>
                                                </m:r>
                                              </m:sub>
                                            </m:sSub>
                                            <m:rad>
                                              <m:radPr>
                                                <m:degHide m:val="on"/>
                                                <m:ctrlPr>
                                                  <a:rPr lang="en-US" i="1">
                                                    <a:latin typeface="Cambria Math" panose="02040503050406030204" pitchFamily="18" charset="0"/>
                                                  </a:rPr>
                                                </m:ctrlPr>
                                              </m:radPr>
                                              <m:deg/>
                                              <m:e>
                                                <m:r>
                                                  <a:rPr lang="en-US">
                                                    <a:latin typeface="Cambria Math" panose="02040503050406030204" pitchFamily="18" charset="0"/>
                                                  </a:rPr>
                                                  <m:t>2</m:t>
                                                </m:r>
                                                <m:r>
                                                  <a:rPr lang="en-US" i="1">
                                                    <a:latin typeface="Cambria Math" panose="02040503050406030204" pitchFamily="18" charset="0"/>
                                                  </a:rPr>
                                                  <m:t>𝜋</m:t>
                                                </m:r>
                                              </m:e>
                                            </m:rad>
                                          </m:den>
                                        </m:f>
                                        <m:r>
                                          <a:rPr lang="en-US" i="1">
                                            <a:latin typeface="Cambria Math" panose="02040503050406030204" pitchFamily="18" charset="0"/>
                                          </a:rPr>
                                          <m:t>𝑒</m:t>
                                        </m:r>
                                      </m:e>
                                      <m:sup>
                                        <m:r>
                                          <a:rPr lang="en-US">
                                            <a:latin typeface="Cambria Math" panose="02040503050406030204" pitchFamily="18" charset="0"/>
                                          </a:rPr>
                                          <m:t>−</m:t>
                                        </m:r>
                                        <m:sSup>
                                          <m:sSupPr>
                                            <m:ctrlPr>
                                              <a:rPr lang="en-US" i="1">
                                                <a:latin typeface="Cambria Math" panose="02040503050406030204" pitchFamily="18" charset="0"/>
                                              </a:rPr>
                                            </m:ctrlPr>
                                          </m:sSupPr>
                                          <m:e>
                                            <m:f>
                                              <m:fPr>
                                                <m:ctrlPr>
                                                  <a:rPr lang="en-US" i="1">
                                                    <a:latin typeface="Cambria Math" panose="02040503050406030204" pitchFamily="18" charset="0"/>
                                                  </a:rPr>
                                                </m:ctrlPr>
                                              </m:fPr>
                                              <m:num>
                                                <m:r>
                                                  <a:rPr lang="en-US">
                                                    <a:latin typeface="Cambria Math" panose="02040503050406030204" pitchFamily="18" charset="0"/>
                                                  </a:rPr>
                                                  <m:t>1</m:t>
                                                </m:r>
                                              </m:num>
                                              <m:den>
                                                <m:r>
                                                  <a:rPr lang="en-US">
                                                    <a:latin typeface="Cambria Math" panose="02040503050406030204" pitchFamily="18" charset="0"/>
                                                  </a:rPr>
                                                  <m:t>2</m:t>
                                                </m:r>
                                                <m:sSubSup>
                                                  <m:sSubSupPr>
                                                    <m:ctrlPr>
                                                      <a:rPr lang="en-US" i="1">
                                                        <a:latin typeface="Cambria Math" panose="02040503050406030204" pitchFamily="18" charset="0"/>
                                                      </a:rPr>
                                                    </m:ctrlPr>
                                                  </m:sSubSupPr>
                                                  <m:e>
                                                    <m:r>
                                                      <a:rPr lang="en-US" i="1">
                                                        <a:latin typeface="Cambria Math" panose="02040503050406030204" pitchFamily="18" charset="0"/>
                                                      </a:rPr>
                                                      <m:t>𝑢</m:t>
                                                    </m:r>
                                                  </m:e>
                                                  <m:sub>
                                                    <m:r>
                                                      <a:rPr lang="en-US" i="1">
                                                        <a:latin typeface="Cambria Math" panose="02040503050406030204" pitchFamily="18" charset="0"/>
                                                      </a:rPr>
                                                      <m:t>𝑚</m:t>
                                                    </m:r>
                                                  </m:sub>
                                                  <m:sup>
                                                    <m:r>
                                                      <a:rPr lang="en-US">
                                                        <a:latin typeface="Cambria Math" panose="02040503050406030204" pitchFamily="18" charset="0"/>
                                                      </a:rPr>
                                                      <m:t>2</m:t>
                                                    </m:r>
                                                  </m:sup>
                                                </m:sSubSup>
                                              </m:den>
                                            </m:f>
                                            <m:d>
                                              <m:dPr>
                                                <m:ctrlPr>
                                                  <a:rPr lang="en-US" i="1">
                                                    <a:latin typeface="Cambria Math" panose="02040503050406030204" pitchFamily="18" charset="0"/>
                                                  </a:rPr>
                                                </m:ctrlPr>
                                              </m:dPr>
                                              <m:e>
                                                <m:r>
                                                  <a:rPr lang="en-US" i="1">
                                                    <a:latin typeface="Cambria Math" panose="02040503050406030204" pitchFamily="18" charset="0"/>
                                                  </a:rPr>
                                                  <m:t>𝑦</m:t>
                                                </m:r>
                                                <m:r>
                                                  <a:rPr lang="en-US">
                                                    <a:latin typeface="Cambria Math" panose="02040503050406030204" pitchFamily="18" charset="0"/>
                                                  </a:rPr>
                                                  <m:t>−</m:t>
                                                </m:r>
                                                <m:r>
                                                  <a:rPr lang="en-US" i="1">
                                                    <a:latin typeface="Cambria Math" panose="02040503050406030204" pitchFamily="18" charset="0"/>
                                                  </a:rPr>
                                                  <m:t>𝑡</m:t>
                                                </m:r>
                                              </m:e>
                                            </m:d>
                                          </m:e>
                                          <m:sup>
                                            <m:r>
                                              <a:rPr lang="en-US">
                                                <a:latin typeface="Cambria Math" panose="02040503050406030204" pitchFamily="18" charset="0"/>
                                              </a:rPr>
                                              <m:t>2</m:t>
                                            </m:r>
                                          </m:sup>
                                        </m:sSup>
                                      </m:sup>
                                    </m:sSup>
                                    <m:r>
                                      <a:rPr lang="en-US" i="1">
                                        <a:latin typeface="Cambria Math" panose="02040503050406030204" pitchFamily="18" charset="0"/>
                                      </a:rPr>
                                      <m:t>𝑑𝑦</m:t>
                                    </m:r>
                                  </m:e>
                                </m:nary>
                              </m:e>
                            </m:d>
                            <m:sSup>
                              <m:sSupPr>
                                <m:ctrlPr>
                                  <a:rPr lang="en-US" i="1">
                                    <a:latin typeface="Cambria Math" panose="02040503050406030204" pitchFamily="18" charset="0"/>
                                  </a:rPr>
                                </m:ctrlPr>
                              </m:sSupPr>
                              <m:e>
                                <m:f>
                                  <m:fPr>
                                    <m:ctrlPr>
                                      <a:rPr lang="en-US" i="1">
                                        <a:latin typeface="Cambria Math" panose="02040503050406030204" pitchFamily="18" charset="0"/>
                                      </a:rPr>
                                    </m:ctrlPr>
                                  </m:fPr>
                                  <m:num>
                                    <m:r>
                                      <a:rPr lang="en-US">
                                        <a:latin typeface="Cambria Math" panose="02040503050406030204" pitchFamily="18" charset="0"/>
                                      </a:rPr>
                                      <m:t>1</m:t>
                                    </m:r>
                                  </m:num>
                                  <m:den>
                                    <m:sSub>
                                      <m:sSubPr>
                                        <m:ctrlPr>
                                          <a:rPr lang="en-US" i="1">
                                            <a:latin typeface="Cambria Math" panose="02040503050406030204" pitchFamily="18" charset="0"/>
                                          </a:rPr>
                                        </m:ctrlPr>
                                      </m:sSubPr>
                                      <m:e>
                                        <m:r>
                                          <a:rPr lang="en-US" i="1">
                                            <a:latin typeface="Cambria Math" panose="02040503050406030204" pitchFamily="18" charset="0"/>
                                          </a:rPr>
                                          <m:t>𝑢</m:t>
                                        </m:r>
                                      </m:e>
                                      <m:sub>
                                        <m:r>
                                          <a:rPr lang="en-US" i="1">
                                            <a:latin typeface="Cambria Math" panose="02040503050406030204" pitchFamily="18" charset="0"/>
                                          </a:rPr>
                                          <m:t>0</m:t>
                                        </m:r>
                                      </m:sub>
                                    </m:sSub>
                                    <m:rad>
                                      <m:radPr>
                                        <m:degHide m:val="on"/>
                                        <m:ctrlPr>
                                          <a:rPr lang="en-US" i="1">
                                            <a:latin typeface="Cambria Math" panose="02040503050406030204" pitchFamily="18" charset="0"/>
                                          </a:rPr>
                                        </m:ctrlPr>
                                      </m:radPr>
                                      <m:deg/>
                                      <m:e>
                                        <m:r>
                                          <a:rPr lang="en-US">
                                            <a:latin typeface="Cambria Math" panose="02040503050406030204" pitchFamily="18" charset="0"/>
                                          </a:rPr>
                                          <m:t>2</m:t>
                                        </m:r>
                                        <m:r>
                                          <a:rPr lang="en-US" i="1">
                                            <a:latin typeface="Cambria Math" panose="02040503050406030204" pitchFamily="18" charset="0"/>
                                          </a:rPr>
                                          <m:t>𝜋</m:t>
                                        </m:r>
                                      </m:e>
                                    </m:rad>
                                  </m:den>
                                </m:f>
                                <m:r>
                                  <a:rPr lang="en-US" i="1">
                                    <a:latin typeface="Cambria Math" panose="02040503050406030204" pitchFamily="18" charset="0"/>
                                  </a:rPr>
                                  <m:t>𝑒</m:t>
                                </m:r>
                              </m:e>
                              <m:sup>
                                <m:r>
                                  <a:rPr lang="en-US">
                                    <a:latin typeface="Cambria Math" panose="02040503050406030204" pitchFamily="18" charset="0"/>
                                  </a:rPr>
                                  <m:t>−</m:t>
                                </m:r>
                                <m:sSup>
                                  <m:sSupPr>
                                    <m:ctrlPr>
                                      <a:rPr lang="en-US" i="1">
                                        <a:latin typeface="Cambria Math" panose="02040503050406030204" pitchFamily="18" charset="0"/>
                                      </a:rPr>
                                    </m:ctrlPr>
                                  </m:sSupPr>
                                  <m:e>
                                    <m:f>
                                      <m:fPr>
                                        <m:ctrlPr>
                                          <a:rPr lang="en-US" i="1">
                                            <a:latin typeface="Cambria Math" panose="02040503050406030204" pitchFamily="18" charset="0"/>
                                          </a:rPr>
                                        </m:ctrlPr>
                                      </m:fPr>
                                      <m:num>
                                        <m:r>
                                          <a:rPr lang="en-US">
                                            <a:latin typeface="Cambria Math" panose="02040503050406030204" pitchFamily="18" charset="0"/>
                                          </a:rPr>
                                          <m:t>1</m:t>
                                        </m:r>
                                      </m:num>
                                      <m:den>
                                        <m:r>
                                          <a:rPr lang="en-US">
                                            <a:latin typeface="Cambria Math" panose="02040503050406030204" pitchFamily="18" charset="0"/>
                                          </a:rPr>
                                          <m:t>2</m:t>
                                        </m:r>
                                        <m:sSubSup>
                                          <m:sSubSupPr>
                                            <m:ctrlPr>
                                              <a:rPr lang="en-US" i="1">
                                                <a:latin typeface="Cambria Math" panose="02040503050406030204" pitchFamily="18" charset="0"/>
                                              </a:rPr>
                                            </m:ctrlPr>
                                          </m:sSubSupPr>
                                          <m:e>
                                            <m:r>
                                              <a:rPr lang="en-US" i="1">
                                                <a:latin typeface="Cambria Math" panose="02040503050406030204" pitchFamily="18" charset="0"/>
                                              </a:rPr>
                                              <m:t>𝑢</m:t>
                                            </m:r>
                                          </m:e>
                                          <m:sub>
                                            <m:r>
                                              <a:rPr lang="en-US" i="1">
                                                <a:latin typeface="Cambria Math" panose="02040503050406030204" pitchFamily="18" charset="0"/>
                                              </a:rPr>
                                              <m:t>0</m:t>
                                            </m:r>
                                          </m:sub>
                                          <m:sup>
                                            <m:r>
                                              <a:rPr lang="en-US">
                                                <a:latin typeface="Cambria Math" panose="02040503050406030204" pitchFamily="18" charset="0"/>
                                              </a:rPr>
                                              <m:t>2</m:t>
                                            </m:r>
                                          </m:sup>
                                        </m:sSubSup>
                                      </m:den>
                                    </m:f>
                                    <m:d>
                                      <m:dPr>
                                        <m:ctrlPr>
                                          <a:rPr lang="en-US" i="1">
                                            <a:latin typeface="Cambria Math" panose="02040503050406030204" pitchFamily="18" charset="0"/>
                                          </a:rPr>
                                        </m:ctrlPr>
                                      </m:dPr>
                                      <m:e>
                                        <m:r>
                                          <a:rPr lang="en-US" i="1">
                                            <a:latin typeface="Cambria Math" panose="02040503050406030204" pitchFamily="18" charset="0"/>
                                          </a:rPr>
                                          <m:t>𝑡</m:t>
                                        </m:r>
                                        <m:r>
                                          <a:rPr lang="en-US">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0</m:t>
                                            </m:r>
                                          </m:sub>
                                        </m:sSub>
                                      </m:e>
                                    </m:d>
                                  </m:e>
                                  <m:sup>
                                    <m:r>
                                      <a:rPr lang="en-US">
                                        <a:latin typeface="Cambria Math" panose="02040503050406030204" pitchFamily="18" charset="0"/>
                                      </a:rPr>
                                      <m:t>2</m:t>
                                    </m:r>
                                  </m:sup>
                                </m:sSup>
                              </m:sup>
                            </m:sSup>
                            <m:r>
                              <a:rPr lang="en-US" i="1">
                                <a:latin typeface="Cambria Math" panose="02040503050406030204" pitchFamily="18" charset="0"/>
                              </a:rPr>
                              <m:t>𝑑𝑡</m:t>
                            </m:r>
                          </m:e>
                        </m:nary>
                      </m:e>
                    </m:eqArr>
                    <m:r>
                      <a:rPr lang="en-US" b="0" i="1" smtClean="0">
                        <a:latin typeface="Cambria Math" panose="02040503050406030204" pitchFamily="18" charset="0"/>
                      </a:rPr>
                      <m:t>=</m:t>
                    </m:r>
                    <m:r>
                      <a:rPr lang="en-US" b="0" i="1" smtClean="0">
                        <a:solidFill>
                          <a:srgbClr val="FF0000"/>
                        </a:solidFill>
                        <a:latin typeface="Cambria Math" panose="02040503050406030204" pitchFamily="18" charset="0"/>
                      </a:rPr>
                      <m:t>1.9%</m:t>
                    </m:r>
                  </m:oMath>
                </a14:m>
                <a:r>
                  <a:rPr lang="en-US"/>
                  <a:t> </a:t>
                </a:r>
              </a:p>
            </p:txBody>
          </p:sp>
        </mc:Choice>
        <mc:Fallback xmlns="">
          <p:sp>
            <p:nvSpPr>
              <p:cNvPr id="5" name="Rectangle 4">
                <a:extLst>
                  <a:ext uri="{FF2B5EF4-FFF2-40B4-BE49-F238E27FC236}">
                    <a16:creationId xmlns:a16="http://schemas.microsoft.com/office/drawing/2014/main" id="{F7FFBB04-B2ED-4492-BC80-4FFBE7E47EB6}"/>
                  </a:ext>
                </a:extLst>
              </p:cNvPr>
              <p:cNvSpPr>
                <a:spLocks noRot="1" noChangeAspect="1" noMove="1" noResize="1" noEditPoints="1" noAdjustHandles="1" noChangeArrowheads="1" noChangeShapeType="1" noTextEdit="1"/>
              </p:cNvSpPr>
              <p:nvPr/>
            </p:nvSpPr>
            <p:spPr>
              <a:xfrm>
                <a:off x="720648" y="3283039"/>
                <a:ext cx="6814285" cy="1388778"/>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7F59C1B9-90E5-4A6B-95B6-2103ADF3C0B5}"/>
                  </a:ext>
                </a:extLst>
              </p:cNvPr>
              <p:cNvSpPr/>
              <p:nvPr/>
            </p:nvSpPr>
            <p:spPr>
              <a:xfrm>
                <a:off x="720648" y="5144982"/>
                <a:ext cx="6129883" cy="1244700"/>
              </a:xfrm>
              <a:prstGeom prst="rect">
                <a:avLst/>
              </a:prstGeom>
            </p:spPr>
            <p:txBody>
              <a:bodyPr wrap="none">
                <a:spAutoFit/>
              </a:bodyPr>
              <a:lstStyle/>
              <a:p>
                <a14:m>
                  <m:oMath xmlns:m="http://schemas.openxmlformats.org/officeDocument/2006/math">
                    <m:eqArr>
                      <m:eqArrPr>
                        <m:ctrlPr>
                          <a:rPr lang="en-US" sz="1600" i="1" smtClean="0">
                            <a:latin typeface="Cambria Math" panose="02040503050406030204" pitchFamily="18" charset="0"/>
                          </a:rPr>
                        </m:ctrlPr>
                      </m:eqArrPr>
                      <m:e>
                        <m:r>
                          <a:rPr lang="en-US" sz="1600">
                            <a:latin typeface="Cambria Math" panose="02040503050406030204" pitchFamily="18" charset="0"/>
                          </a:rPr>
                          <m:t>&amp;</m:t>
                        </m:r>
                        <m:r>
                          <a:rPr lang="en-US" sz="1600" i="1">
                            <a:latin typeface="Cambria Math" panose="02040503050406030204" pitchFamily="18" charset="0"/>
                          </a:rPr>
                          <m:t>𝑃𝐹𝑅</m:t>
                        </m:r>
                        <m:r>
                          <a:rPr lang="en-US" sz="1600" i="0">
                            <a:latin typeface="Cambria Math" panose="02040503050406030204" pitchFamily="18" charset="0"/>
                          </a:rPr>
                          <m:t>=</m:t>
                        </m:r>
                        <m:nary>
                          <m:naryPr>
                            <m:limLoc m:val="undOvr"/>
                            <m:ctrlPr>
                              <a:rPr lang="en-US" sz="1600" i="1">
                                <a:latin typeface="Cambria Math" panose="02040503050406030204" pitchFamily="18" charset="0"/>
                              </a:rPr>
                            </m:ctrlPr>
                          </m:naryPr>
                          <m:sub>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𝑇</m:t>
                                </m:r>
                              </m:e>
                              <m:sub>
                                <m:r>
                                  <a:rPr lang="en-US" sz="1600" b="0" i="1" smtClean="0">
                                    <a:latin typeface="Cambria Math" panose="02040503050406030204" pitchFamily="18" charset="0"/>
                                  </a:rPr>
                                  <m:t>𝐿</m:t>
                                </m:r>
                              </m:sub>
                            </m:sSub>
                          </m:sub>
                          <m:sup>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𝑇</m:t>
                                </m:r>
                              </m:e>
                              <m:sub>
                                <m:r>
                                  <a:rPr lang="en-US" sz="1600" b="0" i="1" smtClean="0">
                                    <a:latin typeface="Cambria Math" panose="02040503050406030204" pitchFamily="18" charset="0"/>
                                  </a:rPr>
                                  <m:t>𝑈</m:t>
                                </m:r>
                              </m:sub>
                            </m:sSub>
                          </m:sup>
                          <m:e>
                            <m:d>
                              <m:dPr>
                                <m:ctrlPr>
                                  <a:rPr lang="en-US" sz="1600" i="1">
                                    <a:latin typeface="Cambria Math" panose="02040503050406030204" pitchFamily="18" charset="0"/>
                                  </a:rPr>
                                </m:ctrlPr>
                              </m:dPr>
                              <m:e>
                                <m:nary>
                                  <m:naryPr>
                                    <m:limLoc m:val="undOvr"/>
                                    <m:ctrlPr>
                                      <a:rPr lang="en-US" sz="1600" i="1">
                                        <a:latin typeface="Cambria Math" panose="02040503050406030204" pitchFamily="18" charset="0"/>
                                      </a:rPr>
                                    </m:ctrlPr>
                                  </m:naryPr>
                                  <m:sub>
                                    <m:r>
                                      <a:rPr lang="en-US" sz="1600" i="0">
                                        <a:latin typeface="Cambria Math" panose="02040503050406030204" pitchFamily="18" charset="0"/>
                                      </a:rPr>
                                      <m:t>−∞</m:t>
                                    </m:r>
                                  </m:sub>
                                  <m:sup>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𝑇</m:t>
                                        </m:r>
                                      </m:e>
                                      <m:sub>
                                        <m:r>
                                          <a:rPr lang="en-US" sz="1600" b="0" i="1" smtClean="0">
                                            <a:latin typeface="Cambria Math" panose="02040503050406030204" pitchFamily="18" charset="0"/>
                                          </a:rPr>
                                          <m:t>𝐿</m:t>
                                        </m:r>
                                      </m:sub>
                                    </m:sSub>
                                  </m:sup>
                                  <m:e>
                                    <m:sSup>
                                      <m:sSupPr>
                                        <m:ctrlPr>
                                          <a:rPr lang="en-US" sz="1600" i="1">
                                            <a:latin typeface="Cambria Math" panose="02040503050406030204" pitchFamily="18" charset="0"/>
                                          </a:rPr>
                                        </m:ctrlPr>
                                      </m:sSupPr>
                                      <m:e>
                                        <m:f>
                                          <m:fPr>
                                            <m:ctrlPr>
                                              <a:rPr lang="en-US" sz="1600" i="1">
                                                <a:latin typeface="Cambria Math" panose="02040503050406030204" pitchFamily="18" charset="0"/>
                                              </a:rPr>
                                            </m:ctrlPr>
                                          </m:fPr>
                                          <m:num>
                                            <m:r>
                                              <a:rPr lang="en-US" sz="1600" i="0">
                                                <a:latin typeface="Cambria Math" panose="02040503050406030204" pitchFamily="18" charset="0"/>
                                              </a:rPr>
                                              <m:t>1</m:t>
                                            </m:r>
                                          </m:num>
                                          <m:den>
                                            <m:sSub>
                                              <m:sSubPr>
                                                <m:ctrlPr>
                                                  <a:rPr lang="en-US" sz="1600" i="1">
                                                    <a:latin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𝑢</m:t>
                                                </m:r>
                                              </m:e>
                                              <m:sub>
                                                <m:r>
                                                  <a:rPr lang="en-US" sz="1600" i="1">
                                                    <a:latin typeface="Cambria Math" panose="02040503050406030204" pitchFamily="18" charset="0"/>
                                                  </a:rPr>
                                                  <m:t>𝑚</m:t>
                                                </m:r>
                                              </m:sub>
                                            </m:sSub>
                                            <m:rad>
                                              <m:radPr>
                                                <m:degHide m:val="on"/>
                                                <m:ctrlPr>
                                                  <a:rPr lang="en-US" sz="1600" i="1">
                                                    <a:latin typeface="Cambria Math" panose="02040503050406030204" pitchFamily="18" charset="0"/>
                                                  </a:rPr>
                                                </m:ctrlPr>
                                              </m:radPr>
                                              <m:deg/>
                                              <m:e>
                                                <m:r>
                                                  <a:rPr lang="en-US" sz="1600" i="0">
                                                    <a:latin typeface="Cambria Math" panose="02040503050406030204" pitchFamily="18" charset="0"/>
                                                  </a:rPr>
                                                  <m:t>2</m:t>
                                                </m:r>
                                                <m:r>
                                                  <a:rPr lang="en-US" sz="1600" i="1">
                                                    <a:latin typeface="Cambria Math" panose="02040503050406030204" pitchFamily="18" charset="0"/>
                                                  </a:rPr>
                                                  <m:t>𝜋</m:t>
                                                </m:r>
                                              </m:e>
                                            </m:rad>
                                          </m:den>
                                        </m:f>
                                        <m:r>
                                          <a:rPr lang="en-US" sz="1600" i="1">
                                            <a:latin typeface="Cambria Math" panose="02040503050406030204" pitchFamily="18" charset="0"/>
                                          </a:rPr>
                                          <m:t>𝑒</m:t>
                                        </m:r>
                                      </m:e>
                                      <m:sup>
                                        <m:r>
                                          <a:rPr lang="en-US" sz="1600" i="0">
                                            <a:latin typeface="Cambria Math" panose="02040503050406030204" pitchFamily="18" charset="0"/>
                                          </a:rPr>
                                          <m:t>−</m:t>
                                        </m:r>
                                        <m:sSup>
                                          <m:sSupPr>
                                            <m:ctrlPr>
                                              <a:rPr lang="en-US" sz="1600" i="1">
                                                <a:latin typeface="Cambria Math" panose="02040503050406030204" pitchFamily="18" charset="0"/>
                                              </a:rPr>
                                            </m:ctrlPr>
                                          </m:sSupPr>
                                          <m:e>
                                            <m:f>
                                              <m:fPr>
                                                <m:ctrlPr>
                                                  <a:rPr lang="en-US" sz="1600" i="1">
                                                    <a:latin typeface="Cambria Math" panose="02040503050406030204" pitchFamily="18" charset="0"/>
                                                  </a:rPr>
                                                </m:ctrlPr>
                                              </m:fPr>
                                              <m:num>
                                                <m:r>
                                                  <a:rPr lang="en-US" sz="1600" i="0">
                                                    <a:latin typeface="Cambria Math" panose="02040503050406030204" pitchFamily="18" charset="0"/>
                                                  </a:rPr>
                                                  <m:t>1</m:t>
                                                </m:r>
                                              </m:num>
                                              <m:den>
                                                <m:r>
                                                  <a:rPr lang="en-US" sz="1600" i="0">
                                                    <a:latin typeface="Cambria Math" panose="02040503050406030204" pitchFamily="18" charset="0"/>
                                                  </a:rPr>
                                                  <m:t>2</m:t>
                                                </m:r>
                                                <m:sSubSup>
                                                  <m:sSubSupPr>
                                                    <m:ctrlPr>
                                                      <a:rPr lang="en-US" sz="1600" i="1">
                                                        <a:latin typeface="Cambria Math" panose="02040503050406030204" pitchFamily="18" charset="0"/>
                                                      </a:rPr>
                                                    </m:ctrlPr>
                                                  </m:sSubSupPr>
                                                  <m:e>
                                                    <m:r>
                                                      <a:rPr lang="en-US" sz="1600" b="0" i="1" smtClean="0">
                                                        <a:latin typeface="Cambria Math" panose="02040503050406030204" pitchFamily="18" charset="0"/>
                                                        <a:ea typeface="Cambria Math" panose="02040503050406030204" pitchFamily="18" charset="0"/>
                                                      </a:rPr>
                                                      <m:t>𝑢</m:t>
                                                    </m:r>
                                                  </m:e>
                                                  <m:sub>
                                                    <m:r>
                                                      <a:rPr lang="en-US" sz="1600" i="1">
                                                        <a:latin typeface="Cambria Math" panose="02040503050406030204" pitchFamily="18" charset="0"/>
                                                      </a:rPr>
                                                      <m:t>𝑚</m:t>
                                                    </m:r>
                                                  </m:sub>
                                                  <m:sup>
                                                    <m:r>
                                                      <a:rPr lang="en-US" sz="1600" i="0">
                                                        <a:latin typeface="Cambria Math" panose="02040503050406030204" pitchFamily="18" charset="0"/>
                                                      </a:rPr>
                                                      <m:t>2</m:t>
                                                    </m:r>
                                                  </m:sup>
                                                </m:sSubSup>
                                              </m:den>
                                            </m:f>
                                            <m:d>
                                              <m:dPr>
                                                <m:ctrlPr>
                                                  <a:rPr lang="en-US" sz="1600" i="1">
                                                    <a:latin typeface="Cambria Math" panose="02040503050406030204" pitchFamily="18" charset="0"/>
                                                  </a:rPr>
                                                </m:ctrlPr>
                                              </m:dPr>
                                              <m:e>
                                                <m:r>
                                                  <a:rPr lang="en-US" sz="1600" i="1">
                                                    <a:latin typeface="Cambria Math" panose="02040503050406030204" pitchFamily="18" charset="0"/>
                                                  </a:rPr>
                                                  <m:t>𝑦</m:t>
                                                </m:r>
                                                <m:r>
                                                  <a:rPr lang="en-US" sz="1600" i="0">
                                                    <a:latin typeface="Cambria Math" panose="02040503050406030204" pitchFamily="18" charset="0"/>
                                                  </a:rPr>
                                                  <m:t>−</m:t>
                                                </m:r>
                                                <m:r>
                                                  <a:rPr lang="en-US" sz="1600" i="1">
                                                    <a:latin typeface="Cambria Math" panose="02040503050406030204" pitchFamily="18" charset="0"/>
                                                  </a:rPr>
                                                  <m:t>𝑡</m:t>
                                                </m:r>
                                              </m:e>
                                            </m:d>
                                          </m:e>
                                          <m:sup>
                                            <m:r>
                                              <a:rPr lang="en-US" sz="1600" i="0">
                                                <a:latin typeface="Cambria Math" panose="02040503050406030204" pitchFamily="18" charset="0"/>
                                              </a:rPr>
                                              <m:t>2</m:t>
                                            </m:r>
                                          </m:sup>
                                        </m:sSup>
                                      </m:sup>
                                    </m:sSup>
                                    <m:r>
                                      <a:rPr lang="en-US" sz="1600" i="1">
                                        <a:latin typeface="Cambria Math" panose="02040503050406030204" pitchFamily="18" charset="0"/>
                                      </a:rPr>
                                      <m:t>𝑑𝑦</m:t>
                                    </m:r>
                                  </m:e>
                                </m:nary>
                              </m:e>
                            </m:d>
                            <m:sSup>
                              <m:sSupPr>
                                <m:ctrlPr>
                                  <a:rPr lang="en-US" sz="1600" i="1">
                                    <a:latin typeface="Cambria Math" panose="02040503050406030204" pitchFamily="18" charset="0"/>
                                  </a:rPr>
                                </m:ctrlPr>
                              </m:sSupPr>
                              <m:e>
                                <m:f>
                                  <m:fPr>
                                    <m:ctrlPr>
                                      <a:rPr lang="en-US" sz="1600" i="1">
                                        <a:latin typeface="Cambria Math" panose="02040503050406030204" pitchFamily="18" charset="0"/>
                                      </a:rPr>
                                    </m:ctrlPr>
                                  </m:fPr>
                                  <m:num>
                                    <m:r>
                                      <a:rPr lang="en-US" sz="1600" i="0">
                                        <a:latin typeface="Cambria Math" panose="02040503050406030204" pitchFamily="18" charset="0"/>
                                      </a:rPr>
                                      <m:t>1</m:t>
                                    </m:r>
                                  </m:num>
                                  <m:den>
                                    <m:sSub>
                                      <m:sSubPr>
                                        <m:ctrlPr>
                                          <a:rPr lang="en-US" sz="1600" i="1">
                                            <a:latin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𝑢</m:t>
                                        </m:r>
                                      </m:e>
                                      <m:sub>
                                        <m:r>
                                          <a:rPr lang="en-US" sz="1600" b="0" i="1" smtClean="0">
                                            <a:latin typeface="Cambria Math" panose="02040503050406030204" pitchFamily="18" charset="0"/>
                                          </a:rPr>
                                          <m:t>0</m:t>
                                        </m:r>
                                      </m:sub>
                                    </m:sSub>
                                    <m:rad>
                                      <m:radPr>
                                        <m:degHide m:val="on"/>
                                        <m:ctrlPr>
                                          <a:rPr lang="en-US" sz="1600" i="1">
                                            <a:latin typeface="Cambria Math" panose="02040503050406030204" pitchFamily="18" charset="0"/>
                                          </a:rPr>
                                        </m:ctrlPr>
                                      </m:radPr>
                                      <m:deg/>
                                      <m:e>
                                        <m:r>
                                          <a:rPr lang="en-US" sz="1600" i="0">
                                            <a:latin typeface="Cambria Math" panose="02040503050406030204" pitchFamily="18" charset="0"/>
                                          </a:rPr>
                                          <m:t>2</m:t>
                                        </m:r>
                                        <m:r>
                                          <a:rPr lang="en-US" sz="1600" i="1">
                                            <a:latin typeface="Cambria Math" panose="02040503050406030204" pitchFamily="18" charset="0"/>
                                          </a:rPr>
                                          <m:t>𝜋</m:t>
                                        </m:r>
                                      </m:e>
                                    </m:rad>
                                  </m:den>
                                </m:f>
                                <m:r>
                                  <a:rPr lang="en-US" sz="1600" i="1">
                                    <a:latin typeface="Cambria Math" panose="02040503050406030204" pitchFamily="18" charset="0"/>
                                  </a:rPr>
                                  <m:t>𝑒</m:t>
                                </m:r>
                              </m:e>
                              <m:sup>
                                <m:r>
                                  <a:rPr lang="en-US" sz="1600" i="0">
                                    <a:latin typeface="Cambria Math" panose="02040503050406030204" pitchFamily="18" charset="0"/>
                                  </a:rPr>
                                  <m:t>−</m:t>
                                </m:r>
                                <m:sSup>
                                  <m:sSupPr>
                                    <m:ctrlPr>
                                      <a:rPr lang="en-US" sz="1600" i="1">
                                        <a:latin typeface="Cambria Math" panose="02040503050406030204" pitchFamily="18" charset="0"/>
                                      </a:rPr>
                                    </m:ctrlPr>
                                  </m:sSupPr>
                                  <m:e>
                                    <m:f>
                                      <m:fPr>
                                        <m:ctrlPr>
                                          <a:rPr lang="en-US" sz="1600" i="1">
                                            <a:latin typeface="Cambria Math" panose="02040503050406030204" pitchFamily="18" charset="0"/>
                                          </a:rPr>
                                        </m:ctrlPr>
                                      </m:fPr>
                                      <m:num>
                                        <m:r>
                                          <a:rPr lang="en-US" sz="1600" i="0">
                                            <a:latin typeface="Cambria Math" panose="02040503050406030204" pitchFamily="18" charset="0"/>
                                          </a:rPr>
                                          <m:t>1</m:t>
                                        </m:r>
                                      </m:num>
                                      <m:den>
                                        <m:r>
                                          <a:rPr lang="en-US" sz="1600" i="0">
                                            <a:latin typeface="Cambria Math" panose="02040503050406030204" pitchFamily="18" charset="0"/>
                                          </a:rPr>
                                          <m:t>2</m:t>
                                        </m:r>
                                        <m:sSubSup>
                                          <m:sSubSupPr>
                                            <m:ctrlPr>
                                              <a:rPr lang="en-US" sz="1600" i="1">
                                                <a:latin typeface="Cambria Math" panose="02040503050406030204" pitchFamily="18" charset="0"/>
                                              </a:rPr>
                                            </m:ctrlPr>
                                          </m:sSubSupPr>
                                          <m:e>
                                            <m:r>
                                              <a:rPr lang="en-US" sz="1600" b="0" i="1" smtClean="0">
                                                <a:latin typeface="Cambria Math" panose="02040503050406030204" pitchFamily="18" charset="0"/>
                                                <a:ea typeface="Cambria Math" panose="02040503050406030204" pitchFamily="18" charset="0"/>
                                              </a:rPr>
                                              <m:t>𝑢</m:t>
                                            </m:r>
                                          </m:e>
                                          <m:sub>
                                            <m:r>
                                              <a:rPr lang="en-US" sz="1600" b="0" i="1" smtClean="0">
                                                <a:latin typeface="Cambria Math" panose="02040503050406030204" pitchFamily="18" charset="0"/>
                                              </a:rPr>
                                              <m:t>0</m:t>
                                            </m:r>
                                          </m:sub>
                                          <m:sup>
                                            <m:r>
                                              <a:rPr lang="en-US" sz="1600" i="0">
                                                <a:latin typeface="Cambria Math" panose="02040503050406030204" pitchFamily="18" charset="0"/>
                                              </a:rPr>
                                              <m:t>2</m:t>
                                            </m:r>
                                          </m:sup>
                                        </m:sSubSup>
                                      </m:den>
                                    </m:f>
                                    <m:d>
                                      <m:dPr>
                                        <m:ctrlPr>
                                          <a:rPr lang="en-US" sz="1600" i="1">
                                            <a:latin typeface="Cambria Math" panose="02040503050406030204" pitchFamily="18" charset="0"/>
                                          </a:rPr>
                                        </m:ctrlPr>
                                      </m:dPr>
                                      <m:e>
                                        <m:r>
                                          <a:rPr lang="en-US" sz="1600" i="1">
                                            <a:latin typeface="Cambria Math" panose="02040503050406030204" pitchFamily="18" charset="0"/>
                                          </a:rPr>
                                          <m:t>𝑡</m:t>
                                        </m:r>
                                        <m:r>
                                          <a:rPr lang="en-US" sz="1600" i="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𝑦</m:t>
                                            </m:r>
                                          </m:e>
                                          <m:sub>
                                            <m:r>
                                              <a:rPr lang="en-US" sz="1600" b="0" i="1" smtClean="0">
                                                <a:latin typeface="Cambria Math" panose="02040503050406030204" pitchFamily="18" charset="0"/>
                                              </a:rPr>
                                              <m:t>0</m:t>
                                            </m:r>
                                          </m:sub>
                                        </m:sSub>
                                      </m:e>
                                    </m:d>
                                  </m:e>
                                  <m:sup>
                                    <m:r>
                                      <a:rPr lang="en-US" sz="1600" i="0">
                                        <a:latin typeface="Cambria Math" panose="02040503050406030204" pitchFamily="18" charset="0"/>
                                      </a:rPr>
                                      <m:t>2</m:t>
                                    </m:r>
                                  </m:sup>
                                </m:sSup>
                              </m:sup>
                            </m:sSup>
                            <m:r>
                              <a:rPr lang="en-US" sz="1600" i="1">
                                <a:latin typeface="Cambria Math" panose="02040503050406030204" pitchFamily="18" charset="0"/>
                              </a:rPr>
                              <m:t>𝑑𝑡</m:t>
                            </m:r>
                          </m:e>
                        </m:nary>
                      </m:e>
                      <m:e>
                        <m:r>
                          <a:rPr lang="en-US" sz="1600" i="0">
                            <a:latin typeface="Cambria Math" panose="02040503050406030204" pitchFamily="18" charset="0"/>
                          </a:rPr>
                          <m:t>&amp;+</m:t>
                        </m:r>
                        <m:nary>
                          <m:naryPr>
                            <m:limLoc m:val="undOvr"/>
                            <m:ctrlPr>
                              <a:rPr lang="en-US" sz="1600" i="1">
                                <a:latin typeface="Cambria Math" panose="02040503050406030204" pitchFamily="18" charset="0"/>
                              </a:rPr>
                            </m:ctrlPr>
                          </m:naryPr>
                          <m:sub>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𝑇</m:t>
                                </m:r>
                              </m:e>
                              <m:sub>
                                <m:r>
                                  <a:rPr lang="en-US" sz="1600" b="0" i="1" smtClean="0">
                                    <a:latin typeface="Cambria Math" panose="02040503050406030204" pitchFamily="18" charset="0"/>
                                  </a:rPr>
                                  <m:t>𝐿</m:t>
                                </m:r>
                              </m:sub>
                            </m:sSub>
                          </m:sub>
                          <m:sup>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𝑇</m:t>
                                </m:r>
                              </m:e>
                              <m:sub>
                                <m:r>
                                  <a:rPr lang="en-US" sz="1600" b="0" i="1" smtClean="0">
                                    <a:latin typeface="Cambria Math" panose="02040503050406030204" pitchFamily="18" charset="0"/>
                                  </a:rPr>
                                  <m:t>𝑈</m:t>
                                </m:r>
                              </m:sub>
                            </m:sSub>
                          </m:sup>
                          <m:e>
                            <m:d>
                              <m:dPr>
                                <m:ctrlPr>
                                  <a:rPr lang="en-US" sz="1600" i="1">
                                    <a:latin typeface="Cambria Math" panose="02040503050406030204" pitchFamily="18" charset="0"/>
                                  </a:rPr>
                                </m:ctrlPr>
                              </m:dPr>
                              <m:e>
                                <m:nary>
                                  <m:naryPr>
                                    <m:limLoc m:val="undOvr"/>
                                    <m:ctrlPr>
                                      <a:rPr lang="en-US" sz="1600" i="1">
                                        <a:latin typeface="Cambria Math" panose="02040503050406030204" pitchFamily="18" charset="0"/>
                                      </a:rPr>
                                    </m:ctrlPr>
                                  </m:naryPr>
                                  <m:sub>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𝑇</m:t>
                                        </m:r>
                                      </m:e>
                                      <m:sub>
                                        <m:r>
                                          <a:rPr lang="en-US" sz="1600" b="0" i="1" smtClean="0">
                                            <a:latin typeface="Cambria Math" panose="02040503050406030204" pitchFamily="18" charset="0"/>
                                          </a:rPr>
                                          <m:t>𝑈</m:t>
                                        </m:r>
                                      </m:sub>
                                    </m:sSub>
                                  </m:sub>
                                  <m:sup>
                                    <m:r>
                                      <a:rPr lang="en-US" sz="1600" i="0">
                                        <a:latin typeface="Cambria Math" panose="02040503050406030204" pitchFamily="18" charset="0"/>
                                      </a:rPr>
                                      <m:t>+∞</m:t>
                                    </m:r>
                                  </m:sup>
                                  <m:e>
                                    <m:sSup>
                                      <m:sSupPr>
                                        <m:ctrlPr>
                                          <a:rPr lang="en-US" sz="1600" i="1">
                                            <a:latin typeface="Cambria Math" panose="02040503050406030204" pitchFamily="18" charset="0"/>
                                          </a:rPr>
                                        </m:ctrlPr>
                                      </m:sSupPr>
                                      <m:e>
                                        <m:f>
                                          <m:fPr>
                                            <m:ctrlPr>
                                              <a:rPr lang="en-US" sz="1600" i="1">
                                                <a:latin typeface="Cambria Math" panose="02040503050406030204" pitchFamily="18" charset="0"/>
                                              </a:rPr>
                                            </m:ctrlPr>
                                          </m:fPr>
                                          <m:num>
                                            <m:r>
                                              <a:rPr lang="en-US" sz="1600" i="0">
                                                <a:latin typeface="Cambria Math" panose="02040503050406030204" pitchFamily="18" charset="0"/>
                                              </a:rPr>
                                              <m:t>1</m:t>
                                            </m:r>
                                          </m:num>
                                          <m:den>
                                            <m:sSub>
                                              <m:sSubPr>
                                                <m:ctrlPr>
                                                  <a:rPr lang="en-US" sz="1600" i="1">
                                                    <a:latin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𝑢</m:t>
                                                </m:r>
                                              </m:e>
                                              <m:sub>
                                                <m:r>
                                                  <a:rPr lang="en-US" sz="1600" i="1">
                                                    <a:latin typeface="Cambria Math" panose="02040503050406030204" pitchFamily="18" charset="0"/>
                                                  </a:rPr>
                                                  <m:t>𝑚</m:t>
                                                </m:r>
                                              </m:sub>
                                            </m:sSub>
                                            <m:rad>
                                              <m:radPr>
                                                <m:degHide m:val="on"/>
                                                <m:ctrlPr>
                                                  <a:rPr lang="en-US" sz="1600" i="1">
                                                    <a:latin typeface="Cambria Math" panose="02040503050406030204" pitchFamily="18" charset="0"/>
                                                  </a:rPr>
                                                </m:ctrlPr>
                                              </m:radPr>
                                              <m:deg/>
                                              <m:e>
                                                <m:r>
                                                  <a:rPr lang="en-US" sz="1600" i="0">
                                                    <a:latin typeface="Cambria Math" panose="02040503050406030204" pitchFamily="18" charset="0"/>
                                                  </a:rPr>
                                                  <m:t>2</m:t>
                                                </m:r>
                                                <m:r>
                                                  <a:rPr lang="en-US" sz="1600" i="1">
                                                    <a:latin typeface="Cambria Math" panose="02040503050406030204" pitchFamily="18" charset="0"/>
                                                  </a:rPr>
                                                  <m:t>𝜋</m:t>
                                                </m:r>
                                              </m:e>
                                            </m:rad>
                                          </m:den>
                                        </m:f>
                                        <m:r>
                                          <a:rPr lang="en-US" sz="1600" i="1">
                                            <a:latin typeface="Cambria Math" panose="02040503050406030204" pitchFamily="18" charset="0"/>
                                          </a:rPr>
                                          <m:t>𝑒</m:t>
                                        </m:r>
                                      </m:e>
                                      <m:sup>
                                        <m:r>
                                          <a:rPr lang="en-US" sz="1600" i="0">
                                            <a:latin typeface="Cambria Math" panose="02040503050406030204" pitchFamily="18" charset="0"/>
                                          </a:rPr>
                                          <m:t>−</m:t>
                                        </m:r>
                                        <m:sSup>
                                          <m:sSupPr>
                                            <m:ctrlPr>
                                              <a:rPr lang="en-US" sz="1600" i="1">
                                                <a:latin typeface="Cambria Math" panose="02040503050406030204" pitchFamily="18" charset="0"/>
                                              </a:rPr>
                                            </m:ctrlPr>
                                          </m:sSupPr>
                                          <m:e>
                                            <m:f>
                                              <m:fPr>
                                                <m:ctrlPr>
                                                  <a:rPr lang="en-US" sz="1600" i="1">
                                                    <a:latin typeface="Cambria Math" panose="02040503050406030204" pitchFamily="18" charset="0"/>
                                                  </a:rPr>
                                                </m:ctrlPr>
                                              </m:fPr>
                                              <m:num>
                                                <m:r>
                                                  <a:rPr lang="en-US" sz="1600" i="0">
                                                    <a:latin typeface="Cambria Math" panose="02040503050406030204" pitchFamily="18" charset="0"/>
                                                  </a:rPr>
                                                  <m:t>1</m:t>
                                                </m:r>
                                              </m:num>
                                              <m:den>
                                                <m:r>
                                                  <a:rPr lang="en-US" sz="1600" i="0">
                                                    <a:latin typeface="Cambria Math" panose="02040503050406030204" pitchFamily="18" charset="0"/>
                                                  </a:rPr>
                                                  <m:t>2</m:t>
                                                </m:r>
                                                <m:sSubSup>
                                                  <m:sSubSupPr>
                                                    <m:ctrlPr>
                                                      <a:rPr lang="en-US" sz="1600" i="1">
                                                        <a:latin typeface="Cambria Math" panose="02040503050406030204" pitchFamily="18" charset="0"/>
                                                      </a:rPr>
                                                    </m:ctrlPr>
                                                  </m:sSubSupPr>
                                                  <m:e>
                                                    <m:r>
                                                      <a:rPr lang="en-US" sz="1600" b="0" i="1" smtClean="0">
                                                        <a:latin typeface="Cambria Math" panose="02040503050406030204" pitchFamily="18" charset="0"/>
                                                        <a:ea typeface="Cambria Math" panose="02040503050406030204" pitchFamily="18" charset="0"/>
                                                      </a:rPr>
                                                      <m:t>𝑢</m:t>
                                                    </m:r>
                                                  </m:e>
                                                  <m:sub>
                                                    <m:r>
                                                      <a:rPr lang="en-US" sz="1600" i="1">
                                                        <a:latin typeface="Cambria Math" panose="02040503050406030204" pitchFamily="18" charset="0"/>
                                                      </a:rPr>
                                                      <m:t>𝑚</m:t>
                                                    </m:r>
                                                  </m:sub>
                                                  <m:sup>
                                                    <m:r>
                                                      <a:rPr lang="en-US" sz="1600" i="0">
                                                        <a:latin typeface="Cambria Math" panose="02040503050406030204" pitchFamily="18" charset="0"/>
                                                      </a:rPr>
                                                      <m:t>2</m:t>
                                                    </m:r>
                                                  </m:sup>
                                                </m:sSubSup>
                                              </m:den>
                                            </m:f>
                                            <m:d>
                                              <m:dPr>
                                                <m:ctrlPr>
                                                  <a:rPr lang="en-US" sz="1600" i="1">
                                                    <a:latin typeface="Cambria Math" panose="02040503050406030204" pitchFamily="18" charset="0"/>
                                                  </a:rPr>
                                                </m:ctrlPr>
                                              </m:dPr>
                                              <m:e>
                                                <m:r>
                                                  <a:rPr lang="en-US" sz="1600" i="1">
                                                    <a:latin typeface="Cambria Math" panose="02040503050406030204" pitchFamily="18" charset="0"/>
                                                  </a:rPr>
                                                  <m:t>𝑦</m:t>
                                                </m:r>
                                                <m:r>
                                                  <a:rPr lang="en-US" sz="1600" i="0">
                                                    <a:latin typeface="Cambria Math" panose="02040503050406030204" pitchFamily="18" charset="0"/>
                                                  </a:rPr>
                                                  <m:t>−</m:t>
                                                </m:r>
                                                <m:r>
                                                  <a:rPr lang="en-US" sz="1600" i="1">
                                                    <a:latin typeface="Cambria Math" panose="02040503050406030204" pitchFamily="18" charset="0"/>
                                                  </a:rPr>
                                                  <m:t>𝑡</m:t>
                                                </m:r>
                                              </m:e>
                                            </m:d>
                                          </m:e>
                                          <m:sup>
                                            <m:r>
                                              <a:rPr lang="en-US" sz="1600" i="0">
                                                <a:latin typeface="Cambria Math" panose="02040503050406030204" pitchFamily="18" charset="0"/>
                                              </a:rPr>
                                              <m:t>2</m:t>
                                            </m:r>
                                          </m:sup>
                                        </m:sSup>
                                      </m:sup>
                                    </m:sSup>
                                    <m:r>
                                      <a:rPr lang="en-US" sz="1600" i="1">
                                        <a:latin typeface="Cambria Math" panose="02040503050406030204" pitchFamily="18" charset="0"/>
                                      </a:rPr>
                                      <m:t>𝑑𝑦</m:t>
                                    </m:r>
                                  </m:e>
                                </m:nary>
                              </m:e>
                            </m:d>
                            <m:sSup>
                              <m:sSupPr>
                                <m:ctrlPr>
                                  <a:rPr lang="en-US" sz="1600" i="1">
                                    <a:latin typeface="Cambria Math" panose="02040503050406030204" pitchFamily="18" charset="0"/>
                                  </a:rPr>
                                </m:ctrlPr>
                              </m:sSupPr>
                              <m:e>
                                <m:f>
                                  <m:fPr>
                                    <m:ctrlPr>
                                      <a:rPr lang="en-US" sz="1600" i="1">
                                        <a:latin typeface="Cambria Math" panose="02040503050406030204" pitchFamily="18" charset="0"/>
                                      </a:rPr>
                                    </m:ctrlPr>
                                  </m:fPr>
                                  <m:num>
                                    <m:r>
                                      <a:rPr lang="en-US" sz="1600" i="0">
                                        <a:latin typeface="Cambria Math" panose="02040503050406030204" pitchFamily="18" charset="0"/>
                                      </a:rPr>
                                      <m:t>1</m:t>
                                    </m:r>
                                  </m:num>
                                  <m:den>
                                    <m:sSub>
                                      <m:sSubPr>
                                        <m:ctrlPr>
                                          <a:rPr lang="en-US" sz="1600" i="1">
                                            <a:latin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𝑢</m:t>
                                        </m:r>
                                      </m:e>
                                      <m:sub>
                                        <m:r>
                                          <a:rPr lang="en-US" sz="1600" b="0" i="1" smtClean="0">
                                            <a:latin typeface="Cambria Math" panose="02040503050406030204" pitchFamily="18" charset="0"/>
                                          </a:rPr>
                                          <m:t>0</m:t>
                                        </m:r>
                                      </m:sub>
                                    </m:sSub>
                                    <m:rad>
                                      <m:radPr>
                                        <m:degHide m:val="on"/>
                                        <m:ctrlPr>
                                          <a:rPr lang="en-US" sz="1600" i="1">
                                            <a:latin typeface="Cambria Math" panose="02040503050406030204" pitchFamily="18" charset="0"/>
                                          </a:rPr>
                                        </m:ctrlPr>
                                      </m:radPr>
                                      <m:deg/>
                                      <m:e>
                                        <m:r>
                                          <a:rPr lang="en-US" sz="1600" i="0">
                                            <a:latin typeface="Cambria Math" panose="02040503050406030204" pitchFamily="18" charset="0"/>
                                          </a:rPr>
                                          <m:t>2</m:t>
                                        </m:r>
                                        <m:r>
                                          <a:rPr lang="en-US" sz="1600" i="1">
                                            <a:latin typeface="Cambria Math" panose="02040503050406030204" pitchFamily="18" charset="0"/>
                                          </a:rPr>
                                          <m:t>𝜋</m:t>
                                        </m:r>
                                      </m:e>
                                    </m:rad>
                                  </m:den>
                                </m:f>
                                <m:r>
                                  <a:rPr lang="en-US" sz="1600" i="1">
                                    <a:latin typeface="Cambria Math" panose="02040503050406030204" pitchFamily="18" charset="0"/>
                                  </a:rPr>
                                  <m:t>𝑒</m:t>
                                </m:r>
                              </m:e>
                              <m:sup>
                                <m:r>
                                  <a:rPr lang="en-US" sz="1600" i="0">
                                    <a:latin typeface="Cambria Math" panose="02040503050406030204" pitchFamily="18" charset="0"/>
                                  </a:rPr>
                                  <m:t>−</m:t>
                                </m:r>
                                <m:sSup>
                                  <m:sSupPr>
                                    <m:ctrlPr>
                                      <a:rPr lang="en-US" sz="1600" i="1">
                                        <a:latin typeface="Cambria Math" panose="02040503050406030204" pitchFamily="18" charset="0"/>
                                      </a:rPr>
                                    </m:ctrlPr>
                                  </m:sSupPr>
                                  <m:e>
                                    <m:f>
                                      <m:fPr>
                                        <m:ctrlPr>
                                          <a:rPr lang="en-US" sz="1600" i="1">
                                            <a:latin typeface="Cambria Math" panose="02040503050406030204" pitchFamily="18" charset="0"/>
                                          </a:rPr>
                                        </m:ctrlPr>
                                      </m:fPr>
                                      <m:num>
                                        <m:r>
                                          <a:rPr lang="en-US" sz="1600" i="0">
                                            <a:latin typeface="Cambria Math" panose="02040503050406030204" pitchFamily="18" charset="0"/>
                                          </a:rPr>
                                          <m:t>1</m:t>
                                        </m:r>
                                      </m:num>
                                      <m:den>
                                        <m:r>
                                          <a:rPr lang="en-US" sz="1600" i="0">
                                            <a:latin typeface="Cambria Math" panose="02040503050406030204" pitchFamily="18" charset="0"/>
                                          </a:rPr>
                                          <m:t>2</m:t>
                                        </m:r>
                                        <m:sSubSup>
                                          <m:sSubSupPr>
                                            <m:ctrlPr>
                                              <a:rPr lang="en-US" sz="1600" i="1">
                                                <a:latin typeface="Cambria Math" panose="02040503050406030204" pitchFamily="18" charset="0"/>
                                              </a:rPr>
                                            </m:ctrlPr>
                                          </m:sSubSupPr>
                                          <m:e>
                                            <m:r>
                                              <a:rPr lang="en-US" sz="1600" b="0" i="1" smtClean="0">
                                                <a:latin typeface="Cambria Math" panose="02040503050406030204" pitchFamily="18" charset="0"/>
                                                <a:ea typeface="Cambria Math" panose="02040503050406030204" pitchFamily="18" charset="0"/>
                                              </a:rPr>
                                              <m:t>𝑢</m:t>
                                            </m:r>
                                          </m:e>
                                          <m:sub>
                                            <m:r>
                                              <a:rPr lang="en-US" sz="1600" b="0" i="1" smtClean="0">
                                                <a:latin typeface="Cambria Math" panose="02040503050406030204" pitchFamily="18" charset="0"/>
                                              </a:rPr>
                                              <m:t>0</m:t>
                                            </m:r>
                                          </m:sub>
                                          <m:sup>
                                            <m:r>
                                              <a:rPr lang="en-US" sz="1600" i="0">
                                                <a:latin typeface="Cambria Math" panose="02040503050406030204" pitchFamily="18" charset="0"/>
                                              </a:rPr>
                                              <m:t>2</m:t>
                                            </m:r>
                                          </m:sup>
                                        </m:sSubSup>
                                      </m:den>
                                    </m:f>
                                    <m:d>
                                      <m:dPr>
                                        <m:ctrlPr>
                                          <a:rPr lang="en-US" sz="1600" i="1">
                                            <a:latin typeface="Cambria Math" panose="02040503050406030204" pitchFamily="18" charset="0"/>
                                          </a:rPr>
                                        </m:ctrlPr>
                                      </m:dPr>
                                      <m:e>
                                        <m:r>
                                          <a:rPr lang="en-US" sz="1600" i="1">
                                            <a:latin typeface="Cambria Math" panose="02040503050406030204" pitchFamily="18" charset="0"/>
                                          </a:rPr>
                                          <m:t>𝑡</m:t>
                                        </m:r>
                                        <m:r>
                                          <a:rPr lang="en-US" sz="1600" i="0">
                                            <a:latin typeface="Cambria Math" panose="02040503050406030204" pitchFamily="18" charset="0"/>
                                          </a:rPr>
                                          <m:t>−</m:t>
                                        </m:r>
                                        <m:sSub>
                                          <m:sSubPr>
                                            <m:ctrlPr>
                                              <a:rPr lang="en-US" sz="1600" i="1">
                                                <a:latin typeface="Cambria Math" panose="02040503050406030204" pitchFamily="18" charset="0"/>
                                              </a:rPr>
                                            </m:ctrlPr>
                                          </m:sSubPr>
                                          <m:e>
                                            <m:r>
                                              <a:rPr lang="en-US" sz="1600" b="0" i="1" smtClean="0">
                                                <a:latin typeface="Cambria Math" panose="02040503050406030204" pitchFamily="18" charset="0"/>
                                              </a:rPr>
                                              <m:t>𝑦</m:t>
                                            </m:r>
                                          </m:e>
                                          <m:sub>
                                            <m:r>
                                              <a:rPr lang="en-US" sz="1600" b="0" i="1" smtClean="0">
                                                <a:latin typeface="Cambria Math" panose="02040503050406030204" pitchFamily="18" charset="0"/>
                                              </a:rPr>
                                              <m:t>0</m:t>
                                            </m:r>
                                          </m:sub>
                                        </m:sSub>
                                      </m:e>
                                    </m:d>
                                  </m:e>
                                  <m:sup>
                                    <m:r>
                                      <a:rPr lang="en-US" sz="1600" i="0">
                                        <a:latin typeface="Cambria Math" panose="02040503050406030204" pitchFamily="18" charset="0"/>
                                      </a:rPr>
                                      <m:t>2</m:t>
                                    </m:r>
                                  </m:sup>
                                </m:sSup>
                              </m:sup>
                            </m:sSup>
                            <m:r>
                              <a:rPr lang="en-US" sz="1600" i="1">
                                <a:latin typeface="Cambria Math" panose="02040503050406030204" pitchFamily="18" charset="0"/>
                              </a:rPr>
                              <m:t>𝑑𝑡</m:t>
                            </m:r>
                          </m:e>
                        </m:nary>
                        <m:r>
                          <a:rPr lang="en-US" sz="1600" b="0" i="1" smtClean="0">
                            <a:latin typeface="Cambria Math" panose="02040503050406030204" pitchFamily="18" charset="0"/>
                          </a:rPr>
                          <m:t> </m:t>
                        </m:r>
                      </m:e>
                    </m:eqArr>
                    <m:r>
                      <a:rPr lang="en-US" sz="1600" b="0" i="1" smtClean="0">
                        <a:latin typeface="Cambria Math" panose="02040503050406030204" pitchFamily="18" charset="0"/>
                      </a:rPr>
                      <m:t>=</m:t>
                    </m:r>
                    <m:r>
                      <a:rPr lang="en-US" sz="1600" b="0" i="1" smtClean="0">
                        <a:solidFill>
                          <a:srgbClr val="FF0000"/>
                        </a:solidFill>
                        <a:latin typeface="Cambria Math" panose="02040503050406030204" pitchFamily="18" charset="0"/>
                      </a:rPr>
                      <m:t>3.6%</m:t>
                    </m:r>
                  </m:oMath>
                </a14:m>
                <a:r>
                  <a:rPr lang="en-US" sz="1600"/>
                  <a:t> </a:t>
                </a:r>
              </a:p>
            </p:txBody>
          </p:sp>
        </mc:Choice>
        <mc:Fallback xmlns="">
          <p:sp>
            <p:nvSpPr>
              <p:cNvPr id="6" name="Rectangle 5">
                <a:extLst>
                  <a:ext uri="{FF2B5EF4-FFF2-40B4-BE49-F238E27FC236}">
                    <a16:creationId xmlns:a16="http://schemas.microsoft.com/office/drawing/2014/main" id="{7F59C1B9-90E5-4A6B-95B6-2103ADF3C0B5}"/>
                  </a:ext>
                </a:extLst>
              </p:cNvPr>
              <p:cNvSpPr>
                <a:spLocks noRot="1" noChangeAspect="1" noMove="1" noResize="1" noEditPoints="1" noAdjustHandles="1" noChangeArrowheads="1" noChangeShapeType="1" noTextEdit="1"/>
              </p:cNvSpPr>
              <p:nvPr/>
            </p:nvSpPr>
            <p:spPr>
              <a:xfrm>
                <a:off x="720648" y="5144982"/>
                <a:ext cx="6129883" cy="1244700"/>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343196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C325F0-9CF8-4A07-A66E-0542B002138B}"/>
              </a:ext>
            </a:extLst>
          </p:cNvPr>
          <p:cNvSpPr>
            <a:spLocks noGrp="1"/>
          </p:cNvSpPr>
          <p:nvPr>
            <p:ph type="ctrTitle"/>
          </p:nvPr>
        </p:nvSpPr>
        <p:spPr>
          <a:xfrm>
            <a:off x="931985" y="2919047"/>
            <a:ext cx="4767710" cy="1767254"/>
          </a:xfrm>
        </p:spPr>
        <p:txBody>
          <a:bodyPr/>
          <a:lstStyle/>
          <a:p>
            <a:r>
              <a:rPr lang="en-US"/>
              <a:t>Section 3</a:t>
            </a:r>
            <a:br>
              <a:rPr lang="en-US"/>
            </a:br>
            <a:r>
              <a:rPr lang="en-US">
                <a:ea typeface="Open Sans bold"/>
                <a:cs typeface="Open Sans bold"/>
              </a:rPr>
              <a:t>Historical Product Data</a:t>
            </a:r>
          </a:p>
        </p:txBody>
      </p:sp>
      <p:sp>
        <p:nvSpPr>
          <p:cNvPr id="3" name="Rectangle 2">
            <a:extLst>
              <a:ext uri="{FF2B5EF4-FFF2-40B4-BE49-F238E27FC236}">
                <a16:creationId xmlns:a16="http://schemas.microsoft.com/office/drawing/2014/main" id="{F55032D2-7D5B-49E3-A623-1AF8877CDA6B}"/>
              </a:ext>
            </a:extLst>
          </p:cNvPr>
          <p:cNvSpPr/>
          <p:nvPr/>
        </p:nvSpPr>
        <p:spPr>
          <a:xfrm>
            <a:off x="1741034" y="5657750"/>
            <a:ext cx="4153701" cy="369332"/>
          </a:xfrm>
          <a:prstGeom prst="rect">
            <a:avLst/>
          </a:prstGeom>
        </p:spPr>
        <p:txBody>
          <a:bodyPr wrap="none">
            <a:spAutoFit/>
          </a:bodyPr>
          <a:lstStyle/>
          <a:p>
            <a:r>
              <a:rPr lang="en-US">
                <a:solidFill>
                  <a:schemeClr val="bg1"/>
                </a:solidFill>
                <a:latin typeface="Open Sans" panose="020B0606030504020204" pitchFamily="34" charset="0"/>
                <a:ea typeface="Open Sans" panose="020B0606030504020204" pitchFamily="34" charset="0"/>
                <a:cs typeface="Open Sans" panose="020B0606030504020204" pitchFamily="34" charset="0"/>
              </a:rPr>
              <a:t>Determining the product distribution</a:t>
            </a:r>
          </a:p>
        </p:txBody>
      </p:sp>
    </p:spTree>
    <p:extLst>
      <p:ext uri="{BB962C8B-B14F-4D97-AF65-F5344CB8AC3E}">
        <p14:creationId xmlns:p14="http://schemas.microsoft.com/office/powerpoint/2010/main" val="14699845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4D89B5-76CA-4B2D-9149-01CC88BA7EB7}"/>
              </a:ext>
            </a:extLst>
          </p:cNvPr>
          <p:cNvSpPr>
            <a:spLocks noGrp="1"/>
          </p:cNvSpPr>
          <p:nvPr>
            <p:ph type="title"/>
          </p:nvPr>
        </p:nvSpPr>
        <p:spPr/>
        <p:txBody>
          <a:bodyPr/>
          <a:lstStyle/>
          <a:p>
            <a:r>
              <a:rPr lang="en-US"/>
              <a:t>Section 3 – Historical Product Data</a:t>
            </a:r>
          </a:p>
        </p:txBody>
      </p:sp>
      <p:sp>
        <p:nvSpPr>
          <p:cNvPr id="3" name="Slide Number Placeholder 2">
            <a:extLst>
              <a:ext uri="{FF2B5EF4-FFF2-40B4-BE49-F238E27FC236}">
                <a16:creationId xmlns:a16="http://schemas.microsoft.com/office/drawing/2014/main" id="{356D8C06-D78C-445A-93A4-DB020AD5AE48}"/>
              </a:ext>
            </a:extLst>
          </p:cNvPr>
          <p:cNvSpPr>
            <a:spLocks noGrp="1"/>
          </p:cNvSpPr>
          <p:nvPr>
            <p:ph type="sldNum" sz="quarter" idx="10"/>
          </p:nvPr>
        </p:nvSpPr>
        <p:spPr/>
        <p:txBody>
          <a:bodyPr/>
          <a:lstStyle/>
          <a:p>
            <a:fld id="{4FAB73BC-B049-4115-A692-8D63A059BFB8}" type="slidenum">
              <a:rPr lang="en-US" smtClean="0"/>
              <a:pPr/>
              <a:t>49</a:t>
            </a:fld>
            <a:endParaRPr lang="en-US"/>
          </a:p>
        </p:txBody>
      </p:sp>
      <p:sp>
        <p:nvSpPr>
          <p:cNvPr id="4" name="Content Placeholder 3">
            <a:extLst>
              <a:ext uri="{FF2B5EF4-FFF2-40B4-BE49-F238E27FC236}">
                <a16:creationId xmlns:a16="http://schemas.microsoft.com/office/drawing/2014/main" id="{8ADE81B3-01F0-41DF-B549-556A4B1DFF5E}"/>
              </a:ext>
            </a:extLst>
          </p:cNvPr>
          <p:cNvSpPr>
            <a:spLocks noGrp="1"/>
          </p:cNvSpPr>
          <p:nvPr>
            <p:ph sz="quarter" idx="11"/>
          </p:nvPr>
        </p:nvSpPr>
        <p:spPr/>
        <p:txBody>
          <a:bodyPr/>
          <a:lstStyle/>
          <a:p>
            <a:r>
              <a:rPr lang="en-US"/>
              <a:t>Objective</a:t>
            </a:r>
          </a:p>
          <a:p>
            <a:pPr marL="342900" indent="-342900">
              <a:buFont typeface="Arial" panose="020B0604020202020204" pitchFamily="34" charset="0"/>
              <a:buChar char="•"/>
            </a:pPr>
            <a:r>
              <a:rPr lang="en-US"/>
              <a:t>Determine appropriate probability distributions and parameters based on prior knowledge about a measurement and process</a:t>
            </a:r>
          </a:p>
          <a:p>
            <a:endParaRPr lang="en-US"/>
          </a:p>
          <a:p>
            <a:r>
              <a:rPr lang="en-US"/>
              <a:t>Content</a:t>
            </a:r>
          </a:p>
          <a:p>
            <a:pPr marL="342900" indent="-342900">
              <a:buFont typeface="Arial" panose="020B0604020202020204" pitchFamily="34" charset="0"/>
              <a:buChar char="•"/>
            </a:pPr>
            <a:r>
              <a:rPr lang="en-US"/>
              <a:t>Estimating product distribution in calibration labs</a:t>
            </a:r>
          </a:p>
          <a:p>
            <a:pPr marL="342900" indent="-342900">
              <a:buFont typeface="Arial" panose="020B0604020202020204" pitchFamily="34" charset="0"/>
              <a:buChar char="•"/>
            </a:pPr>
            <a:r>
              <a:rPr lang="en-US"/>
              <a:t>Estimating product distribution in manufacturing</a:t>
            </a:r>
          </a:p>
          <a:p>
            <a:endParaRPr lang="en-US"/>
          </a:p>
        </p:txBody>
      </p:sp>
    </p:spTree>
    <p:extLst>
      <p:ext uri="{BB962C8B-B14F-4D97-AF65-F5344CB8AC3E}">
        <p14:creationId xmlns:p14="http://schemas.microsoft.com/office/powerpoint/2010/main" val="2500043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362A09-B348-4898-BC70-39712DC0FFF7}"/>
              </a:ext>
            </a:extLst>
          </p:cNvPr>
          <p:cNvSpPr>
            <a:spLocks noGrp="1"/>
          </p:cNvSpPr>
          <p:nvPr>
            <p:ph type="title"/>
          </p:nvPr>
        </p:nvSpPr>
        <p:spPr/>
        <p:txBody>
          <a:bodyPr/>
          <a:lstStyle/>
          <a:p>
            <a:r>
              <a:rPr lang="en-US"/>
              <a:t>Prerequisites</a:t>
            </a:r>
          </a:p>
        </p:txBody>
      </p:sp>
      <p:sp>
        <p:nvSpPr>
          <p:cNvPr id="3" name="Slide Number Placeholder 2">
            <a:extLst>
              <a:ext uri="{FF2B5EF4-FFF2-40B4-BE49-F238E27FC236}">
                <a16:creationId xmlns:a16="http://schemas.microsoft.com/office/drawing/2014/main" id="{768033CE-D8B3-438E-8922-1F33BC2D6F96}"/>
              </a:ext>
            </a:extLst>
          </p:cNvPr>
          <p:cNvSpPr>
            <a:spLocks noGrp="1"/>
          </p:cNvSpPr>
          <p:nvPr>
            <p:ph type="sldNum" sz="quarter" idx="10"/>
          </p:nvPr>
        </p:nvSpPr>
        <p:spPr/>
        <p:txBody>
          <a:bodyPr/>
          <a:lstStyle/>
          <a:p>
            <a:fld id="{4FAB73BC-B049-4115-A692-8D63A059BFB8}" type="slidenum">
              <a:rPr lang="en-US" smtClean="0"/>
              <a:pPr/>
              <a:t>5</a:t>
            </a:fld>
            <a:endParaRPr lang="en-US"/>
          </a:p>
        </p:txBody>
      </p:sp>
      <p:sp>
        <p:nvSpPr>
          <p:cNvPr id="4" name="Content Placeholder 3">
            <a:extLst>
              <a:ext uri="{FF2B5EF4-FFF2-40B4-BE49-F238E27FC236}">
                <a16:creationId xmlns:a16="http://schemas.microsoft.com/office/drawing/2014/main" id="{739093D4-119E-42C3-8521-55030B015441}"/>
              </a:ext>
            </a:extLst>
          </p:cNvPr>
          <p:cNvSpPr>
            <a:spLocks noGrp="1"/>
          </p:cNvSpPr>
          <p:nvPr>
            <p:ph sz="quarter" idx="11"/>
          </p:nvPr>
        </p:nvSpPr>
        <p:spPr/>
        <p:txBody>
          <a:bodyPr/>
          <a:lstStyle/>
          <a:p>
            <a:pPr marL="342900" indent="-342900">
              <a:buFont typeface="Arial" panose="020B0604020202020204" pitchFamily="34" charset="0"/>
              <a:buChar char="•"/>
            </a:pPr>
            <a:r>
              <a:rPr lang="en-US"/>
              <a:t>Basic understanding of Measurement Uncertainty Evaluation</a:t>
            </a:r>
          </a:p>
          <a:p>
            <a:pPr marL="342900" indent="-342900">
              <a:buFont typeface="Arial" panose="020B0604020202020204" pitchFamily="34" charset="0"/>
              <a:buChar char="•"/>
            </a:pPr>
            <a:r>
              <a:rPr lang="en-US"/>
              <a:t>Familiarity with Probability Density Functions and Calculus (i.e. double integrals)</a:t>
            </a:r>
          </a:p>
          <a:p>
            <a:endParaRPr lang="en-US"/>
          </a:p>
        </p:txBody>
      </p:sp>
      <p:graphicFrame>
        <p:nvGraphicFramePr>
          <p:cNvPr id="5" name="Table 4">
            <a:extLst>
              <a:ext uri="{FF2B5EF4-FFF2-40B4-BE49-F238E27FC236}">
                <a16:creationId xmlns:a16="http://schemas.microsoft.com/office/drawing/2014/main" id="{DBEA61CC-C503-4E2D-978A-C766FCB8B250}"/>
              </a:ext>
            </a:extLst>
          </p:cNvPr>
          <p:cNvGraphicFramePr>
            <a:graphicFrameLocks noGrp="1"/>
          </p:cNvGraphicFramePr>
          <p:nvPr>
            <p:extLst>
              <p:ext uri="{D42A27DB-BD31-4B8C-83A1-F6EECF244321}">
                <p14:modId xmlns:p14="http://schemas.microsoft.com/office/powerpoint/2010/main" val="1290904728"/>
              </p:ext>
            </p:extLst>
          </p:nvPr>
        </p:nvGraphicFramePr>
        <p:xfrm>
          <a:off x="64951" y="2856337"/>
          <a:ext cx="12000925" cy="2522482"/>
        </p:xfrm>
        <a:graphic>
          <a:graphicData uri="http://schemas.openxmlformats.org/drawingml/2006/table">
            <a:tbl>
              <a:tblPr>
                <a:tableStyleId>{5C22544A-7EE6-4342-B048-85BDC9FD1C3A}</a:tableStyleId>
              </a:tblPr>
              <a:tblGrid>
                <a:gridCol w="1706441">
                  <a:extLst>
                    <a:ext uri="{9D8B030D-6E8A-4147-A177-3AD203B41FA5}">
                      <a16:colId xmlns:a16="http://schemas.microsoft.com/office/drawing/2014/main" val="2167065333"/>
                    </a:ext>
                  </a:extLst>
                </a:gridCol>
                <a:gridCol w="390842">
                  <a:extLst>
                    <a:ext uri="{9D8B030D-6E8A-4147-A177-3AD203B41FA5}">
                      <a16:colId xmlns:a16="http://schemas.microsoft.com/office/drawing/2014/main" val="1809066677"/>
                    </a:ext>
                  </a:extLst>
                </a:gridCol>
                <a:gridCol w="1036427">
                  <a:extLst>
                    <a:ext uri="{9D8B030D-6E8A-4147-A177-3AD203B41FA5}">
                      <a16:colId xmlns:a16="http://schemas.microsoft.com/office/drawing/2014/main" val="1253462415"/>
                    </a:ext>
                  </a:extLst>
                </a:gridCol>
                <a:gridCol w="1312110">
                  <a:extLst>
                    <a:ext uri="{9D8B030D-6E8A-4147-A177-3AD203B41FA5}">
                      <a16:colId xmlns:a16="http://schemas.microsoft.com/office/drawing/2014/main" val="468087412"/>
                    </a:ext>
                  </a:extLst>
                </a:gridCol>
                <a:gridCol w="1172524">
                  <a:extLst>
                    <a:ext uri="{9D8B030D-6E8A-4147-A177-3AD203B41FA5}">
                      <a16:colId xmlns:a16="http://schemas.microsoft.com/office/drawing/2014/main" val="2330199764"/>
                    </a:ext>
                  </a:extLst>
                </a:gridCol>
                <a:gridCol w="1214399">
                  <a:extLst>
                    <a:ext uri="{9D8B030D-6E8A-4147-A177-3AD203B41FA5}">
                      <a16:colId xmlns:a16="http://schemas.microsoft.com/office/drawing/2014/main" val="3061852029"/>
                    </a:ext>
                  </a:extLst>
                </a:gridCol>
                <a:gridCol w="2024001">
                  <a:extLst>
                    <a:ext uri="{9D8B030D-6E8A-4147-A177-3AD203B41FA5}">
                      <a16:colId xmlns:a16="http://schemas.microsoft.com/office/drawing/2014/main" val="1042082366"/>
                    </a:ext>
                  </a:extLst>
                </a:gridCol>
                <a:gridCol w="1144607">
                  <a:extLst>
                    <a:ext uri="{9D8B030D-6E8A-4147-A177-3AD203B41FA5}">
                      <a16:colId xmlns:a16="http://schemas.microsoft.com/office/drawing/2014/main" val="539431588"/>
                    </a:ext>
                  </a:extLst>
                </a:gridCol>
                <a:gridCol w="1088773">
                  <a:extLst>
                    <a:ext uri="{9D8B030D-6E8A-4147-A177-3AD203B41FA5}">
                      <a16:colId xmlns:a16="http://schemas.microsoft.com/office/drawing/2014/main" val="2234367495"/>
                    </a:ext>
                  </a:extLst>
                </a:gridCol>
                <a:gridCol w="910801">
                  <a:extLst>
                    <a:ext uri="{9D8B030D-6E8A-4147-A177-3AD203B41FA5}">
                      <a16:colId xmlns:a16="http://schemas.microsoft.com/office/drawing/2014/main" val="3517699098"/>
                    </a:ext>
                  </a:extLst>
                </a:gridCol>
              </a:tblGrid>
              <a:tr h="964006">
                <a:tc gridSpan="3">
                  <a:txBody>
                    <a:bodyPr/>
                    <a:lstStyle/>
                    <a:p>
                      <a:pPr algn="ctr" fontAlgn="ctr"/>
                      <a:r>
                        <a:rPr lang="en-US" sz="1100" u="none" strike="noStrike">
                          <a:effectLst/>
                          <a:latin typeface="Open Sans" panose="020B0606030504020204" pitchFamily="34" charset="0"/>
                          <a:ea typeface="Open Sans" panose="020B0606030504020204" pitchFamily="34" charset="0"/>
                          <a:cs typeface="Open Sans" panose="020B0606030504020204" pitchFamily="34" charset="0"/>
                        </a:rPr>
                        <a:t>Q1. What quantity are you measuring?</a:t>
                      </a:r>
                      <a:endParaRPr lang="en-US" sz="1100" b="0"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8782" marR="8782" marT="878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hMerge="1">
                  <a:txBody>
                    <a:bodyPr/>
                    <a:lstStyle/>
                    <a:p>
                      <a:endParaRPr lang="en-US"/>
                    </a:p>
                  </a:txBody>
                  <a:tcPr/>
                </a:tc>
                <a:tc hMerge="1">
                  <a:txBody>
                    <a:bodyPr/>
                    <a:lstStyle/>
                    <a:p>
                      <a:endParaRPr lang="en-US"/>
                    </a:p>
                  </a:txBody>
                  <a:tcPr/>
                </a:tc>
                <a:tc gridSpan="3">
                  <a:txBody>
                    <a:bodyPr/>
                    <a:lstStyle/>
                    <a:p>
                      <a:pPr algn="ctr" fontAlgn="ctr"/>
                      <a:r>
                        <a:rPr lang="en-US" sz="1100" u="none" strike="noStrike">
                          <a:effectLst/>
                          <a:latin typeface="Open Sans" panose="020B0606030504020204" pitchFamily="34" charset="0"/>
                          <a:ea typeface="Open Sans" panose="020B0606030504020204" pitchFamily="34" charset="0"/>
                          <a:cs typeface="Open Sans" panose="020B0606030504020204" pitchFamily="34" charset="0"/>
                        </a:rPr>
                        <a:t>Q2: How accurate do the measurements need to be?</a:t>
                      </a:r>
                      <a:endParaRPr lang="en-US" sz="1100" b="0"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8782" marR="8782" marT="878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hMerge="1">
                  <a:txBody>
                    <a:bodyPr/>
                    <a:lstStyle/>
                    <a:p>
                      <a:endParaRPr lang="en-US"/>
                    </a:p>
                  </a:txBody>
                  <a:tcPr/>
                </a:tc>
                <a:tc hMerge="1">
                  <a:txBody>
                    <a:bodyPr/>
                    <a:lstStyle/>
                    <a:p>
                      <a:endParaRPr lang="en-US"/>
                    </a:p>
                  </a:txBody>
                  <a:tcPr/>
                </a:tc>
                <a:tc gridSpan="4">
                  <a:txBody>
                    <a:bodyPr/>
                    <a:lstStyle/>
                    <a:p>
                      <a:pPr algn="ctr" fontAlgn="ctr"/>
                      <a:r>
                        <a:rPr lang="en-US" sz="1100" u="none" strike="noStrike">
                          <a:effectLst/>
                          <a:latin typeface="Open Sans" panose="020B0606030504020204" pitchFamily="34" charset="0"/>
                          <a:ea typeface="Open Sans" panose="020B0606030504020204" pitchFamily="34" charset="0"/>
                          <a:cs typeface="Open Sans" panose="020B0606030504020204" pitchFamily="34" charset="0"/>
                        </a:rPr>
                        <a:t>Q3: How will you ensure your equipment can make this measurement?</a:t>
                      </a:r>
                      <a:endParaRPr lang="en-US" sz="1100" b="0"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8782" marR="8782" marT="878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045599754"/>
                  </a:ext>
                </a:extLst>
              </a:tr>
              <a:tr h="964006">
                <a:tc>
                  <a:txBody>
                    <a:bodyPr/>
                    <a:lstStyle/>
                    <a:p>
                      <a:pPr algn="ctr" fontAlgn="ctr"/>
                      <a:r>
                        <a:rPr lang="en-US" sz="1100" u="none" strike="noStrike">
                          <a:effectLst/>
                          <a:latin typeface="Open Sans" panose="020B0606030504020204" pitchFamily="34" charset="0"/>
                          <a:ea typeface="Open Sans" panose="020B0606030504020204" pitchFamily="34" charset="0"/>
                          <a:cs typeface="Open Sans" panose="020B0606030504020204" pitchFamily="34" charset="0"/>
                        </a:rPr>
                        <a:t>Quantity Measured</a:t>
                      </a:r>
                      <a:endParaRPr lang="en-US" sz="1100" b="0"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8782" marR="8782" marT="878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fontAlgn="ctr"/>
                      <a:r>
                        <a:rPr lang="en-US" sz="1100" u="none" strike="noStrike">
                          <a:effectLst/>
                          <a:latin typeface="Open Sans" panose="020B0606030504020204" pitchFamily="34" charset="0"/>
                          <a:ea typeface="Open Sans" panose="020B0606030504020204" pitchFamily="34" charset="0"/>
                          <a:cs typeface="Open Sans" panose="020B0606030504020204" pitchFamily="34" charset="0"/>
                        </a:rPr>
                        <a:t>MC</a:t>
                      </a:r>
                      <a:endParaRPr lang="en-US" sz="1100" b="0"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8782" marR="8782" marT="878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fontAlgn="ctr"/>
                      <a:r>
                        <a:rPr lang="en-US" sz="1100" u="none" strike="noStrike">
                          <a:effectLst/>
                          <a:latin typeface="Open Sans" panose="020B0606030504020204" pitchFamily="34" charset="0"/>
                          <a:ea typeface="Open Sans" panose="020B0606030504020204" pitchFamily="34" charset="0"/>
                          <a:cs typeface="Open Sans" panose="020B0606030504020204" pitchFamily="34" charset="0"/>
                        </a:rPr>
                        <a:t>Requirement Number</a:t>
                      </a:r>
                      <a:endParaRPr lang="en-US" sz="1100" b="0"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8782" marR="8782" marT="878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fontAlgn="ctr"/>
                      <a:r>
                        <a:rPr lang="en-US" sz="1100" u="none" strike="noStrike">
                          <a:effectLst/>
                          <a:latin typeface="Open Sans" panose="020B0606030504020204" pitchFamily="34" charset="0"/>
                          <a:ea typeface="Open Sans" panose="020B0606030504020204" pitchFamily="34" charset="0"/>
                          <a:cs typeface="Open Sans" panose="020B0606030504020204" pitchFamily="34" charset="0"/>
                        </a:rPr>
                        <a:t>Value or Range of Values Measured</a:t>
                      </a:r>
                      <a:endParaRPr lang="en-US" sz="1100" b="0"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8782" marR="8782" marT="878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fontAlgn="ctr"/>
                      <a:r>
                        <a:rPr lang="en-US" sz="1100" u="none" strike="noStrike">
                          <a:effectLst/>
                          <a:latin typeface="Open Sans" panose="020B0606030504020204" pitchFamily="34" charset="0"/>
                          <a:ea typeface="Open Sans" panose="020B0606030504020204" pitchFamily="34" charset="0"/>
                          <a:cs typeface="Open Sans" panose="020B0606030504020204" pitchFamily="34" charset="0"/>
                        </a:rPr>
                        <a:t>Tolerance Limits</a:t>
                      </a:r>
                      <a:endParaRPr lang="en-US" sz="1100" b="0"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8782" marR="8782" marT="878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fontAlgn="ctr"/>
                      <a:r>
                        <a:rPr lang="en-US" sz="1100" u="none" strike="noStrike">
                          <a:effectLst/>
                          <a:latin typeface="Open Sans" panose="020B0606030504020204" pitchFamily="34" charset="0"/>
                          <a:ea typeface="Open Sans" panose="020B0606030504020204" pitchFamily="34" charset="0"/>
                          <a:cs typeface="Open Sans" panose="020B0606030504020204" pitchFamily="34" charset="0"/>
                        </a:rPr>
                        <a:t>Guardbanded Acceptance Limit</a:t>
                      </a:r>
                      <a:endParaRPr lang="en-US" sz="1100" b="0"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8782" marR="8782" marT="878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fontAlgn="ctr"/>
                      <a:r>
                        <a:rPr lang="en-US" sz="1100" u="none" strike="noStrike">
                          <a:effectLst/>
                          <a:latin typeface="Open Sans" panose="020B0606030504020204" pitchFamily="34" charset="0"/>
                          <a:ea typeface="Open Sans" panose="020B0606030504020204" pitchFamily="34" charset="0"/>
                          <a:cs typeface="Open Sans" panose="020B0606030504020204" pitchFamily="34" charset="0"/>
                        </a:rPr>
                        <a:t>Equipment Used (M&amp;TE)</a:t>
                      </a:r>
                      <a:endParaRPr lang="en-US" sz="1100" b="0"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8782" marR="8782" marT="878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fontAlgn="ctr"/>
                      <a:r>
                        <a:rPr lang="en-US" sz="1100" u="none" strike="noStrike">
                          <a:effectLst/>
                          <a:latin typeface="Open Sans" panose="020B0606030504020204" pitchFamily="34" charset="0"/>
                          <a:ea typeface="Open Sans" panose="020B0606030504020204" pitchFamily="34" charset="0"/>
                          <a:cs typeface="Open Sans" panose="020B0606030504020204" pitchFamily="34" charset="0"/>
                        </a:rPr>
                        <a:t>Measurement Uncertainty</a:t>
                      </a:r>
                      <a:endParaRPr lang="en-US" sz="1100" b="0"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8782" marR="8782" marT="878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fontAlgn="ctr"/>
                      <a:r>
                        <a:rPr lang="en-US" sz="1100" u="none" strike="noStrike">
                          <a:effectLst/>
                          <a:latin typeface="Open Sans" panose="020B0606030504020204" pitchFamily="34" charset="0"/>
                          <a:ea typeface="Open Sans" panose="020B0606030504020204" pitchFamily="34" charset="0"/>
                          <a:cs typeface="Open Sans" panose="020B0606030504020204" pitchFamily="34" charset="0"/>
                        </a:rPr>
                        <a:t>TUR</a:t>
                      </a:r>
                      <a:br>
                        <a:rPr lang="en-US" sz="1100" u="none" strike="noStrike">
                          <a:effectLst/>
                          <a:latin typeface="Open Sans" panose="020B0606030504020204" pitchFamily="34" charset="0"/>
                          <a:ea typeface="Open Sans" panose="020B0606030504020204" pitchFamily="34" charset="0"/>
                          <a:cs typeface="Open Sans" panose="020B0606030504020204" pitchFamily="34" charset="0"/>
                        </a:rPr>
                      </a:br>
                      <a:r>
                        <a:rPr lang="en-US" sz="1100" u="none" strike="noStrike">
                          <a:effectLst/>
                          <a:latin typeface="Open Sans" panose="020B0606030504020204" pitchFamily="34" charset="0"/>
                          <a:ea typeface="Open Sans" panose="020B0606030504020204" pitchFamily="34" charset="0"/>
                          <a:cs typeface="Open Sans" panose="020B0606030504020204" pitchFamily="34" charset="0"/>
                        </a:rPr>
                        <a:t> (&gt;4 desired)</a:t>
                      </a:r>
                      <a:endParaRPr lang="en-US" sz="1100" b="0"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8782" marR="8782" marT="878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fontAlgn="ctr"/>
                      <a:r>
                        <a:rPr lang="en-US" sz="1100" u="none" strike="noStrike">
                          <a:effectLst/>
                          <a:latin typeface="Open Sans" panose="020B0606030504020204" pitchFamily="34" charset="0"/>
                          <a:ea typeface="Open Sans" panose="020B0606030504020204" pitchFamily="34" charset="0"/>
                          <a:cs typeface="Open Sans" panose="020B0606030504020204" pitchFamily="34" charset="0"/>
                        </a:rPr>
                        <a:t>Calibrate (Yes/No)</a:t>
                      </a:r>
                      <a:endParaRPr lang="en-US" sz="1100" b="0"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8782" marR="8782" marT="878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2154363733"/>
                  </a:ext>
                </a:extLst>
              </a:tr>
              <a:tr h="594470">
                <a:tc>
                  <a:txBody>
                    <a:bodyPr/>
                    <a:lstStyle/>
                    <a:p>
                      <a:pPr algn="ctr" fontAlgn="ctr"/>
                      <a:endParaRPr lang="en-US" sz="1100" b="0"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8782" marR="8782" marT="878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endParaRPr lang="en-US" sz="1100" b="0"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8782" marR="8782" marT="878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endParaRPr lang="en-US" sz="1100" b="0"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8782" marR="8782" marT="878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endParaRPr lang="en-US" sz="1100" b="0"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8782" marR="8782" marT="878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endParaRPr lang="en-US" sz="1100" b="0"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8782" marR="8782" marT="878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endParaRPr lang="en-US" sz="1100" b="0"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8782" marR="8782" marT="878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endParaRPr lang="en-US" sz="1100" b="0"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8782" marR="8782" marT="878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endParaRPr lang="en-US" sz="1100" b="0"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8782" marR="8782" marT="878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endParaRPr lang="en-US" sz="1100" b="0"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8782" marR="8782" marT="878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endParaRPr lang="en-US" sz="1100" b="0"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8782" marR="8782" marT="878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27781679"/>
                  </a:ext>
                </a:extLst>
              </a:tr>
            </a:tbl>
          </a:graphicData>
        </a:graphic>
      </p:graphicFrame>
      <p:sp>
        <p:nvSpPr>
          <p:cNvPr id="6" name="TextBox 5">
            <a:extLst>
              <a:ext uri="{FF2B5EF4-FFF2-40B4-BE49-F238E27FC236}">
                <a16:creationId xmlns:a16="http://schemas.microsoft.com/office/drawing/2014/main" id="{D0A7956B-1C8B-4E52-B1E7-C990D734287C}"/>
              </a:ext>
            </a:extLst>
          </p:cNvPr>
          <p:cNvSpPr txBox="1"/>
          <p:nvPr/>
        </p:nvSpPr>
        <p:spPr>
          <a:xfrm>
            <a:off x="6172200" y="5840459"/>
            <a:ext cx="5223640" cy="646331"/>
          </a:xfrm>
          <a:prstGeom prst="rect">
            <a:avLst/>
          </a:prstGeom>
          <a:noFill/>
        </p:spPr>
        <p:txBody>
          <a:bodyPr wrap="square" rtlCol="0">
            <a:spAutoFit/>
          </a:bodyPr>
          <a:lstStyle/>
          <a:p>
            <a:r>
              <a:rPr lang="en-US">
                <a:latin typeface="Open Sans" panose="020B0606030504020204" pitchFamily="34" charset="0"/>
                <a:ea typeface="Open Sans" panose="020B0606030504020204" pitchFamily="34" charset="0"/>
                <a:cs typeface="Open Sans" panose="020B0606030504020204" pitchFamily="34" charset="0"/>
              </a:rPr>
              <a:t>This class: what does TUR and guardband really mean about a measurement?</a:t>
            </a:r>
          </a:p>
        </p:txBody>
      </p:sp>
      <p:cxnSp>
        <p:nvCxnSpPr>
          <p:cNvPr id="7" name="Straight Arrow Connector 6">
            <a:extLst>
              <a:ext uri="{FF2B5EF4-FFF2-40B4-BE49-F238E27FC236}">
                <a16:creationId xmlns:a16="http://schemas.microsoft.com/office/drawing/2014/main" id="{4A474840-737E-47BC-9F08-2D6C60995F5C}"/>
              </a:ext>
            </a:extLst>
          </p:cNvPr>
          <p:cNvCxnSpPr/>
          <p:nvPr/>
        </p:nvCxnSpPr>
        <p:spPr>
          <a:xfrm flipV="1">
            <a:off x="6326752" y="5004316"/>
            <a:ext cx="0" cy="662151"/>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553B1B34-1FE4-45B6-92B8-0B1CA5ED8DC5}"/>
              </a:ext>
            </a:extLst>
          </p:cNvPr>
          <p:cNvCxnSpPr/>
          <p:nvPr/>
        </p:nvCxnSpPr>
        <p:spPr>
          <a:xfrm flipV="1">
            <a:off x="10631215" y="5004316"/>
            <a:ext cx="0" cy="662151"/>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5283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1BD10F-8D6E-4FC3-99F3-8FAEFE543AB0}"/>
              </a:ext>
            </a:extLst>
          </p:cNvPr>
          <p:cNvSpPr>
            <a:spLocks noGrp="1"/>
          </p:cNvSpPr>
          <p:nvPr>
            <p:ph type="title"/>
          </p:nvPr>
        </p:nvSpPr>
        <p:spPr/>
        <p:txBody>
          <a:bodyPr/>
          <a:lstStyle/>
          <a:p>
            <a:r>
              <a:rPr lang="en-US"/>
              <a:t>Information needed to calculate risk (“prior knowledge”)</a:t>
            </a:r>
          </a:p>
        </p:txBody>
      </p:sp>
      <p:sp>
        <p:nvSpPr>
          <p:cNvPr id="3" name="Slide Number Placeholder 2">
            <a:extLst>
              <a:ext uri="{FF2B5EF4-FFF2-40B4-BE49-F238E27FC236}">
                <a16:creationId xmlns:a16="http://schemas.microsoft.com/office/drawing/2014/main" id="{FA25A567-D1EE-4E91-8A69-CEC52EEF928C}"/>
              </a:ext>
            </a:extLst>
          </p:cNvPr>
          <p:cNvSpPr>
            <a:spLocks noGrp="1"/>
          </p:cNvSpPr>
          <p:nvPr>
            <p:ph type="sldNum" sz="quarter" idx="10"/>
          </p:nvPr>
        </p:nvSpPr>
        <p:spPr/>
        <p:txBody>
          <a:bodyPr/>
          <a:lstStyle/>
          <a:p>
            <a:fld id="{4FAB73BC-B049-4115-A692-8D63A059BFB8}" type="slidenum">
              <a:rPr lang="en-US" smtClean="0"/>
              <a:pPr/>
              <a:t>50</a:t>
            </a:fld>
            <a:endParaRPr lang="en-US"/>
          </a:p>
        </p:txBody>
      </p:sp>
      <p:sp>
        <p:nvSpPr>
          <p:cNvPr id="4" name="Content Placeholder 3">
            <a:extLst>
              <a:ext uri="{FF2B5EF4-FFF2-40B4-BE49-F238E27FC236}">
                <a16:creationId xmlns:a16="http://schemas.microsoft.com/office/drawing/2014/main" id="{A1D661A2-7A65-48C4-A97F-9FAAAA3B0C61}"/>
              </a:ext>
            </a:extLst>
          </p:cNvPr>
          <p:cNvSpPr>
            <a:spLocks noGrp="1"/>
          </p:cNvSpPr>
          <p:nvPr>
            <p:ph sz="quarter" idx="11"/>
          </p:nvPr>
        </p:nvSpPr>
        <p:spPr>
          <a:xfrm>
            <a:off x="647700" y="1409700"/>
            <a:ext cx="10979524" cy="4610100"/>
          </a:xfrm>
        </p:spPr>
        <p:txBody>
          <a:bodyPr/>
          <a:lstStyle/>
          <a:p>
            <a:pPr marL="658359" lvl="1" indent="-457200">
              <a:buFont typeface="+mj-lt"/>
              <a:buAutoNum type="arabicPeriod"/>
            </a:pPr>
            <a:r>
              <a:rPr lang="en-US" sz="2400" dirty="0"/>
              <a:t>Tolerance Limits (engineering/design)</a:t>
            </a:r>
          </a:p>
          <a:p>
            <a:pPr marL="658359" lvl="1" indent="-457200">
              <a:buFont typeface="+mj-lt"/>
              <a:buAutoNum type="arabicPeriod"/>
            </a:pPr>
            <a:r>
              <a:rPr lang="en-US" sz="2400" dirty="0"/>
              <a:t>Measurement distribution (measurement uncertainty analysis – GUM)</a:t>
            </a:r>
          </a:p>
          <a:p>
            <a:pPr marL="658359" lvl="1" indent="-457200">
              <a:buFont typeface="+mj-lt"/>
              <a:buAutoNum type="arabicPeriod"/>
            </a:pPr>
            <a:r>
              <a:rPr lang="en-US" sz="2400" b="1" dirty="0"/>
              <a:t>Product distribution </a:t>
            </a:r>
            <a:r>
              <a:rPr lang="en-US" sz="2400" dirty="0"/>
              <a:t>(knowledge of manufacturing or calibration process)</a:t>
            </a:r>
          </a:p>
          <a:p>
            <a:endParaRPr lang="en-US" dirty="0"/>
          </a:p>
        </p:txBody>
      </p:sp>
    </p:spTree>
    <p:extLst>
      <p:ext uri="{BB962C8B-B14F-4D97-AF65-F5344CB8AC3E}">
        <p14:creationId xmlns:p14="http://schemas.microsoft.com/office/powerpoint/2010/main" val="34708636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667E30-80C8-4866-9663-04E3ABACE345}"/>
              </a:ext>
            </a:extLst>
          </p:cNvPr>
          <p:cNvSpPr>
            <a:spLocks noGrp="1"/>
          </p:cNvSpPr>
          <p:nvPr>
            <p:ph type="title"/>
          </p:nvPr>
        </p:nvSpPr>
        <p:spPr/>
        <p:txBody>
          <a:bodyPr/>
          <a:lstStyle/>
          <a:p>
            <a:r>
              <a:rPr lang="en-US"/>
              <a:t>Where do we get the product distribution in Calibration Labs?</a:t>
            </a:r>
          </a:p>
        </p:txBody>
      </p:sp>
      <p:sp>
        <p:nvSpPr>
          <p:cNvPr id="3" name="Slide Number Placeholder 2">
            <a:extLst>
              <a:ext uri="{FF2B5EF4-FFF2-40B4-BE49-F238E27FC236}">
                <a16:creationId xmlns:a16="http://schemas.microsoft.com/office/drawing/2014/main" id="{D0FAAE5D-5F11-41D7-8187-710AD103765D}"/>
              </a:ext>
            </a:extLst>
          </p:cNvPr>
          <p:cNvSpPr>
            <a:spLocks noGrp="1"/>
          </p:cNvSpPr>
          <p:nvPr>
            <p:ph type="sldNum" sz="quarter" idx="10"/>
          </p:nvPr>
        </p:nvSpPr>
        <p:spPr/>
        <p:txBody>
          <a:bodyPr/>
          <a:lstStyle/>
          <a:p>
            <a:fld id="{4FAB73BC-B049-4115-A692-8D63A059BFB8}" type="slidenum">
              <a:rPr lang="en-US" smtClean="0"/>
              <a:pPr/>
              <a:t>51</a:t>
            </a:fld>
            <a:endParaRPr lang="en-US"/>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BCF0BF7A-8126-4014-A2F5-B2B102458734}"/>
                  </a:ext>
                </a:extLst>
              </p:cNvPr>
              <p:cNvSpPr>
                <a:spLocks noGrp="1"/>
              </p:cNvSpPr>
              <p:nvPr>
                <p:ph sz="quarter" idx="11"/>
              </p:nvPr>
            </p:nvSpPr>
            <p:spPr>
              <a:xfrm>
                <a:off x="542889" y="1448661"/>
                <a:ext cx="11404392" cy="5022726"/>
              </a:xfrm>
            </p:spPr>
            <p:txBody>
              <a:bodyPr>
                <a:normAutofit fontScale="85000" lnSpcReduction="10000"/>
              </a:bodyPr>
              <a:lstStyle/>
              <a:p>
                <a:pPr lvl="1">
                  <a:buFont typeface="Arial" panose="020B0604020202020204" pitchFamily="34" charset="0"/>
                  <a:buChar char="•"/>
                </a:pPr>
                <a:r>
                  <a:rPr lang="en-US" sz="2400"/>
                  <a:t>Calibration labs usually set uncertainties and intervals to achieve a desired OOT rate</a:t>
                </a:r>
              </a:p>
              <a:p>
                <a:pPr lvl="1">
                  <a:buFont typeface="Arial" panose="020B0604020202020204" pitchFamily="34" charset="0"/>
                  <a:buChar char="•"/>
                </a:pPr>
                <a:r>
                  <a:rPr lang="en-US" sz="2400"/>
                  <a:t>Estimate product distribution using In-Tolerance Probability (</a:t>
                </a:r>
                <a14:m>
                  <m:oMath xmlns:m="http://schemas.openxmlformats.org/officeDocument/2006/math">
                    <m:r>
                      <a:rPr lang="en-US" sz="2400" i="1" dirty="0">
                        <a:latin typeface="Cambria Math" panose="02040503050406030204" pitchFamily="18" charset="0"/>
                      </a:rPr>
                      <m:t>𝑖𝑡𝑝</m:t>
                    </m:r>
                  </m:oMath>
                </a14:m>
                <a:r>
                  <a:rPr lang="en-US" sz="2400"/>
                  <a:t> = 1 - OOT) </a:t>
                </a:r>
              </a:p>
              <a:p>
                <a:pPr lvl="2">
                  <a:buFont typeface="Arial" panose="020B0604020202020204" pitchFamily="34" charset="0"/>
                  <a:buChar char="•"/>
                </a:pPr>
                <a:r>
                  <a:rPr lang="en-US" sz="2100"/>
                  <a:t>ITP is sometimes called End-of-Period Reliability (EOPR).</a:t>
                </a:r>
              </a:p>
              <a:p>
                <a:pPr lvl="1">
                  <a:buFont typeface="Arial" panose="020B0604020202020204" pitchFamily="34" charset="0"/>
                  <a:buChar char="•"/>
                </a:pPr>
                <a:endParaRPr lang="en-US" sz="2100"/>
              </a:p>
              <a:p>
                <a:pPr lvl="1">
                  <a:buFont typeface="Arial" panose="020B0604020202020204" pitchFamily="34" charset="0"/>
                  <a:buChar char="•"/>
                </a:pPr>
                <a:r>
                  <a:rPr lang="en-US" sz="2100"/>
                  <a:t>Assumes a normal distribution centered between tolerance limits:</a:t>
                </a:r>
              </a:p>
              <a:p>
                <a:pPr lvl="2"/>
                <a:endParaRPr lang="en-US"/>
              </a:p>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             </m:t>
                      </m:r>
                      <m:sSub>
                        <m:sSubPr>
                          <m:ctrlPr>
                            <a:rPr lang="en-US" sz="2400" i="1">
                              <a:latin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𝜎</m:t>
                          </m:r>
                        </m:e>
                        <m:sub>
                          <m:r>
                            <a:rPr lang="en-US" sz="2400" i="1">
                              <a:latin typeface="Cambria Math" panose="02040503050406030204" pitchFamily="18" charset="0"/>
                            </a:rPr>
                            <m:t>𝑝</m:t>
                          </m:r>
                        </m:sub>
                      </m:sSub>
                      <m:r>
                        <a:rPr lang="en-US" sz="2400">
                          <a:latin typeface="Cambria Math" panose="02040503050406030204" pitchFamily="18" charset="0"/>
                        </a:rPr>
                        <m:t>≈</m:t>
                      </m:r>
                      <m:f>
                        <m:fPr>
                          <m:ctrlPr>
                            <a:rPr lang="en-US" sz="2400" i="1">
                              <a:latin typeface="Cambria Math" panose="02040503050406030204" pitchFamily="18" charset="0"/>
                            </a:rPr>
                          </m:ctrlPr>
                        </m:fPr>
                        <m:num>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𝑇</m:t>
                              </m:r>
                            </m:e>
                            <m:sub>
                              <m:r>
                                <a:rPr lang="en-US" sz="2400" i="1">
                                  <a:latin typeface="Cambria Math" panose="02040503050406030204" pitchFamily="18" charset="0"/>
                                </a:rPr>
                                <m:t>𝑈</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𝑇</m:t>
                              </m:r>
                            </m:e>
                            <m:sub>
                              <m:r>
                                <a:rPr lang="en-US" sz="2400" i="1">
                                  <a:latin typeface="Cambria Math" panose="02040503050406030204" pitchFamily="18" charset="0"/>
                                </a:rPr>
                                <m:t>𝐿</m:t>
                              </m:r>
                            </m:sub>
                          </m:sSub>
                          <m:r>
                            <a:rPr lang="en-US" sz="2400" i="1">
                              <a:latin typeface="Cambria Math" panose="02040503050406030204" pitchFamily="18" charset="0"/>
                            </a:rPr>
                            <m:t>)/2</m:t>
                          </m:r>
                        </m:num>
                        <m:den>
                          <m:sSup>
                            <m:sSupPr>
                              <m:ctrlPr>
                                <a:rPr lang="en-US" sz="2400" i="1">
                                  <a:latin typeface="Cambria Math" panose="02040503050406030204" pitchFamily="18" charset="0"/>
                                </a:rPr>
                              </m:ctrlPr>
                            </m:sSupPr>
                            <m:e>
                              <m:r>
                                <a:rPr lang="en-US" sz="2400" i="1">
                                  <a:latin typeface="Cambria Math" panose="02040503050406030204" pitchFamily="18" charset="0"/>
                                </a:rPr>
                                <m:t>𝐹</m:t>
                              </m:r>
                            </m:e>
                            <m:sup>
                              <m:r>
                                <a:rPr lang="en-US" sz="2400" i="1">
                                  <a:latin typeface="Cambria Math" panose="02040503050406030204" pitchFamily="18" charset="0"/>
                                </a:rPr>
                                <m:t>−</m:t>
                              </m:r>
                              <m:r>
                                <a:rPr lang="en-US" sz="2400">
                                  <a:latin typeface="Cambria Math" panose="02040503050406030204" pitchFamily="18" charset="0"/>
                                </a:rPr>
                                <m:t>1</m:t>
                              </m:r>
                            </m:sup>
                          </m:sSup>
                          <m:d>
                            <m:dPr>
                              <m:ctrlPr>
                                <a:rPr lang="en-US" sz="2400" i="1">
                                  <a:latin typeface="Cambria Math" panose="02040503050406030204" pitchFamily="18" charset="0"/>
                                </a:rPr>
                              </m:ctrlPr>
                            </m:dPr>
                            <m:e>
                              <m:f>
                                <m:fPr>
                                  <m:ctrlPr>
                                    <a:rPr lang="en-US" sz="2400" i="1">
                                      <a:latin typeface="Cambria Math" panose="02040503050406030204" pitchFamily="18" charset="0"/>
                                    </a:rPr>
                                  </m:ctrlPr>
                                </m:fPr>
                                <m:num>
                                  <m:r>
                                    <a:rPr lang="en-US" sz="2400">
                                      <a:latin typeface="Cambria Math" panose="02040503050406030204" pitchFamily="18" charset="0"/>
                                    </a:rPr>
                                    <m:t>1+</m:t>
                                  </m:r>
                                  <m:r>
                                    <a:rPr lang="en-US" sz="2400" i="1">
                                      <a:latin typeface="Cambria Math" panose="02040503050406030204" pitchFamily="18" charset="0"/>
                                    </a:rPr>
                                    <m:t>𝑖𝑡𝑝</m:t>
                                  </m:r>
                                </m:num>
                                <m:den>
                                  <m:r>
                                    <a:rPr lang="en-US" sz="2400">
                                      <a:latin typeface="Cambria Math" panose="02040503050406030204" pitchFamily="18" charset="0"/>
                                    </a:rPr>
                                    <m:t>2</m:t>
                                  </m:r>
                                </m:den>
                              </m:f>
                            </m:e>
                          </m:d>
                        </m:den>
                      </m:f>
                    </m:oMath>
                  </m:oMathPara>
                </a14:m>
                <a:endParaRPr lang="en-US" sz="2400"/>
              </a:p>
              <a:p>
                <a:r>
                  <a:rPr lang="en-US" sz="1900"/>
                  <a:t>(F</a:t>
                </a:r>
                <a:r>
                  <a:rPr lang="en-US" sz="1900" baseline="30000"/>
                  <a:t>-1</a:t>
                </a:r>
                <a:r>
                  <a:rPr lang="en-US" sz="1900"/>
                  <a:t> is inverse standard normal)</a:t>
                </a:r>
              </a:p>
            </p:txBody>
          </p:sp>
        </mc:Choice>
        <mc:Fallback xmlns="">
          <p:sp>
            <p:nvSpPr>
              <p:cNvPr id="4" name="Content Placeholder 3">
                <a:extLst>
                  <a:ext uri="{FF2B5EF4-FFF2-40B4-BE49-F238E27FC236}">
                    <a16:creationId xmlns:a16="http://schemas.microsoft.com/office/drawing/2014/main" id="{BCF0BF7A-8126-4014-A2F5-B2B102458734}"/>
                  </a:ext>
                </a:extLst>
              </p:cNvPr>
              <p:cNvSpPr>
                <a:spLocks noGrp="1" noRot="1" noChangeAspect="1" noMove="1" noResize="1" noEditPoints="1" noAdjustHandles="1" noChangeArrowheads="1" noChangeShapeType="1" noTextEdit="1"/>
              </p:cNvSpPr>
              <p:nvPr>
                <p:ph sz="quarter" idx="11"/>
              </p:nvPr>
            </p:nvSpPr>
            <p:spPr>
              <a:xfrm>
                <a:off x="542889" y="1448661"/>
                <a:ext cx="11404392" cy="5022726"/>
              </a:xfrm>
              <a:blipFill>
                <a:blip r:embed="rId3"/>
                <a:stretch>
                  <a:fillRect l="-1069" t="-1820"/>
                </a:stretch>
              </a:blipFill>
            </p:spPr>
            <p:txBody>
              <a:bodyPr/>
              <a:lstStyle/>
              <a:p>
                <a:r>
                  <a:rPr lang="en-US">
                    <a:noFill/>
                  </a:rPr>
                  <a:t> </a:t>
                </a:r>
              </a:p>
            </p:txBody>
          </p:sp>
        </mc:Fallback>
      </mc:AlternateContent>
    </p:spTree>
    <p:extLst>
      <p:ext uri="{BB962C8B-B14F-4D97-AF65-F5344CB8AC3E}">
        <p14:creationId xmlns:p14="http://schemas.microsoft.com/office/powerpoint/2010/main" val="2636395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EBC0ED-E240-4FFB-8E0E-0B090F154188}"/>
              </a:ext>
            </a:extLst>
          </p:cNvPr>
          <p:cNvSpPr>
            <a:spLocks noGrp="1"/>
          </p:cNvSpPr>
          <p:nvPr>
            <p:ph type="title"/>
          </p:nvPr>
        </p:nvSpPr>
        <p:spPr/>
        <p:txBody>
          <a:bodyPr/>
          <a:lstStyle/>
          <a:p>
            <a:r>
              <a:rPr lang="en-US"/>
              <a:t>Example – Estimating Product Distribution from ITP</a:t>
            </a:r>
          </a:p>
        </p:txBody>
      </p:sp>
      <p:sp>
        <p:nvSpPr>
          <p:cNvPr id="3" name="Slide Number Placeholder 2">
            <a:extLst>
              <a:ext uri="{FF2B5EF4-FFF2-40B4-BE49-F238E27FC236}">
                <a16:creationId xmlns:a16="http://schemas.microsoft.com/office/drawing/2014/main" id="{35FFE67F-C25C-4890-B314-DD51CA52A37B}"/>
              </a:ext>
            </a:extLst>
          </p:cNvPr>
          <p:cNvSpPr>
            <a:spLocks noGrp="1"/>
          </p:cNvSpPr>
          <p:nvPr>
            <p:ph type="sldNum" sz="quarter" idx="10"/>
          </p:nvPr>
        </p:nvSpPr>
        <p:spPr/>
        <p:txBody>
          <a:bodyPr/>
          <a:lstStyle/>
          <a:p>
            <a:fld id="{4FAB73BC-B049-4115-A692-8D63A059BFB8}" type="slidenum">
              <a:rPr lang="en-US" smtClean="0"/>
              <a:pPr/>
              <a:t>52</a:t>
            </a:fld>
            <a:endParaRPr lang="en-US"/>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D4BB47A7-B32B-4D66-8AC0-361105899782}"/>
                  </a:ext>
                </a:extLst>
              </p:cNvPr>
              <p:cNvSpPr>
                <a:spLocks noGrp="1"/>
              </p:cNvSpPr>
              <p:nvPr>
                <p:ph sz="quarter" idx="11"/>
              </p:nvPr>
            </p:nvSpPr>
            <p:spPr/>
            <p:txBody>
              <a:bodyPr>
                <a:normAutofit lnSpcReduction="10000"/>
              </a:bodyPr>
              <a:lstStyle/>
              <a:p>
                <a:r>
                  <a:rPr lang="en-US" sz="2400"/>
                  <a:t>Calibration of 100 </a:t>
                </a:r>
                <a:r>
                  <a:rPr lang="el-GR" sz="2400"/>
                  <a:t>Ω</a:t>
                </a:r>
                <a:r>
                  <a:rPr lang="en-US" sz="2400"/>
                  <a:t> ± 1 </a:t>
                </a:r>
                <a:r>
                  <a:rPr lang="el-GR" sz="2400"/>
                  <a:t>Ω</a:t>
                </a:r>
                <a:r>
                  <a:rPr lang="en-US" sz="2400"/>
                  <a:t> Resistors</a:t>
                </a:r>
              </a:p>
              <a:p>
                <a:r>
                  <a:rPr lang="en-US" sz="2400"/>
                  <a:t>Historical data shows 6% out-of-tolerance rate</a:t>
                </a:r>
              </a:p>
              <a:p>
                <a:pPr marL="342900" indent="-342900">
                  <a:buFont typeface="Arial" panose="020B0604020202020204" pitchFamily="34" charset="0"/>
                  <a:buChar char="•"/>
                </a:pPr>
                <a14:m>
                  <m:oMath xmlns:m="http://schemas.openxmlformats.org/officeDocument/2006/math">
                    <m:r>
                      <a:rPr lang="en-US" sz="2400" i="1">
                        <a:latin typeface="Cambria Math" panose="02040503050406030204" pitchFamily="18" charset="0"/>
                      </a:rPr>
                      <m:t>𝑖𝑡𝑝</m:t>
                    </m:r>
                    <m:r>
                      <a:rPr lang="en-US" sz="2400" i="1">
                        <a:latin typeface="Cambria Math" panose="02040503050406030204" pitchFamily="18" charset="0"/>
                      </a:rPr>
                      <m:t>=1−6%=0.94</m:t>
                    </m:r>
                  </m:oMath>
                </a14:m>
                <a:endParaRPr lang="en-US" sz="2400"/>
              </a:p>
              <a:p>
                <a:endParaRPr lang="en-US" sz="2400"/>
              </a:p>
              <a:p>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𝜎</m:t>
                        </m:r>
                      </m:e>
                      <m:sub>
                        <m:r>
                          <a:rPr lang="en-US" sz="2400" i="1">
                            <a:latin typeface="Cambria Math" panose="02040503050406030204" pitchFamily="18" charset="0"/>
                          </a:rPr>
                          <m:t>𝑝</m:t>
                        </m:r>
                      </m:sub>
                    </m:sSub>
                    <m:r>
                      <a:rPr lang="en-US" sz="2400">
                        <a:latin typeface="Cambria Math" panose="02040503050406030204" pitchFamily="18" charset="0"/>
                      </a:rPr>
                      <m:t>≈</m:t>
                    </m:r>
                    <m:f>
                      <m:fPr>
                        <m:ctrlPr>
                          <a:rPr lang="en-US" sz="2400" i="1">
                            <a:latin typeface="Cambria Math" panose="02040503050406030204" pitchFamily="18" charset="0"/>
                          </a:rPr>
                        </m:ctrlPr>
                      </m:fPr>
                      <m:num>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𝑇</m:t>
                            </m:r>
                          </m:e>
                          <m:sub>
                            <m:r>
                              <a:rPr lang="en-US" sz="2400" i="1">
                                <a:latin typeface="Cambria Math" panose="02040503050406030204" pitchFamily="18" charset="0"/>
                              </a:rPr>
                              <m:t>𝑈</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𝑇</m:t>
                            </m:r>
                          </m:e>
                          <m:sub>
                            <m:r>
                              <a:rPr lang="en-US" sz="2400" i="1">
                                <a:latin typeface="Cambria Math" panose="02040503050406030204" pitchFamily="18" charset="0"/>
                              </a:rPr>
                              <m:t>𝐿</m:t>
                            </m:r>
                          </m:sub>
                        </m:sSub>
                        <m:r>
                          <a:rPr lang="en-US" sz="2400" i="1">
                            <a:latin typeface="Cambria Math" panose="02040503050406030204" pitchFamily="18" charset="0"/>
                          </a:rPr>
                          <m:t>)/2</m:t>
                        </m:r>
                      </m:num>
                      <m:den>
                        <m:sSup>
                          <m:sSupPr>
                            <m:ctrlPr>
                              <a:rPr lang="en-US" sz="2400" i="1">
                                <a:latin typeface="Cambria Math" panose="02040503050406030204" pitchFamily="18" charset="0"/>
                              </a:rPr>
                            </m:ctrlPr>
                          </m:sSupPr>
                          <m:e>
                            <m:r>
                              <a:rPr lang="en-US" sz="2400" i="1">
                                <a:latin typeface="Cambria Math" panose="02040503050406030204" pitchFamily="18" charset="0"/>
                              </a:rPr>
                              <m:t>𝐹</m:t>
                            </m:r>
                          </m:e>
                          <m:sup>
                            <m:r>
                              <a:rPr lang="en-US" sz="2400" i="1">
                                <a:latin typeface="Cambria Math" panose="02040503050406030204" pitchFamily="18" charset="0"/>
                              </a:rPr>
                              <m:t>−</m:t>
                            </m:r>
                            <m:r>
                              <a:rPr lang="en-US" sz="2400">
                                <a:latin typeface="Cambria Math" panose="02040503050406030204" pitchFamily="18" charset="0"/>
                              </a:rPr>
                              <m:t>1</m:t>
                            </m:r>
                          </m:sup>
                        </m:sSup>
                        <m:d>
                          <m:dPr>
                            <m:ctrlPr>
                              <a:rPr lang="en-US" sz="2400" i="1">
                                <a:latin typeface="Cambria Math" panose="02040503050406030204" pitchFamily="18" charset="0"/>
                              </a:rPr>
                            </m:ctrlPr>
                          </m:dPr>
                          <m:e>
                            <m:f>
                              <m:fPr>
                                <m:ctrlPr>
                                  <a:rPr lang="en-US" sz="2400" i="1">
                                    <a:latin typeface="Cambria Math" panose="02040503050406030204" pitchFamily="18" charset="0"/>
                                  </a:rPr>
                                </m:ctrlPr>
                              </m:fPr>
                              <m:num>
                                <m:r>
                                  <a:rPr lang="en-US" sz="2400">
                                    <a:latin typeface="Cambria Math" panose="02040503050406030204" pitchFamily="18" charset="0"/>
                                  </a:rPr>
                                  <m:t>1+</m:t>
                                </m:r>
                                <m:r>
                                  <a:rPr lang="en-US" sz="2400" i="1">
                                    <a:latin typeface="Cambria Math" panose="02040503050406030204" pitchFamily="18" charset="0"/>
                                  </a:rPr>
                                  <m:t>𝑖𝑡𝑝</m:t>
                                </m:r>
                              </m:num>
                              <m:den>
                                <m:r>
                                  <a:rPr lang="en-US" sz="2400">
                                    <a:latin typeface="Cambria Math" panose="02040503050406030204" pitchFamily="18" charset="0"/>
                                  </a:rPr>
                                  <m:t>2</m:t>
                                </m:r>
                              </m:den>
                            </m:f>
                          </m:e>
                        </m:d>
                      </m:den>
                    </m:f>
                  </m:oMath>
                </a14:m>
                <a:r>
                  <a:rPr lang="en-US" sz="2400"/>
                  <a:t> = </a:t>
                </a:r>
                <a14:m>
                  <m:oMath xmlns:m="http://schemas.openxmlformats.org/officeDocument/2006/math">
                    <m:f>
                      <m:fPr>
                        <m:ctrlPr>
                          <a:rPr lang="en-US" sz="2400" i="1">
                            <a:latin typeface="Cambria Math" panose="02040503050406030204" pitchFamily="18" charset="0"/>
                          </a:rPr>
                        </m:ctrlPr>
                      </m:fPr>
                      <m:num>
                        <m:r>
                          <a:rPr lang="en-US" sz="2400" i="1">
                            <a:latin typeface="Cambria Math" panose="02040503050406030204" pitchFamily="18" charset="0"/>
                          </a:rPr>
                          <m:t>(101−99)/2</m:t>
                        </m:r>
                      </m:num>
                      <m:den>
                        <m:sSup>
                          <m:sSupPr>
                            <m:ctrlPr>
                              <a:rPr lang="en-US" sz="2400" i="1">
                                <a:latin typeface="Cambria Math" panose="02040503050406030204" pitchFamily="18" charset="0"/>
                              </a:rPr>
                            </m:ctrlPr>
                          </m:sSupPr>
                          <m:e>
                            <m:r>
                              <a:rPr lang="en-US" sz="2400" i="1">
                                <a:latin typeface="Cambria Math" panose="02040503050406030204" pitchFamily="18" charset="0"/>
                              </a:rPr>
                              <m:t>𝐹</m:t>
                            </m:r>
                          </m:e>
                          <m:sup>
                            <m:r>
                              <a:rPr lang="en-US" sz="2400" i="1">
                                <a:latin typeface="Cambria Math" panose="02040503050406030204" pitchFamily="18" charset="0"/>
                              </a:rPr>
                              <m:t>−1</m:t>
                            </m:r>
                          </m:sup>
                        </m:sSup>
                        <m:d>
                          <m:dPr>
                            <m:ctrlPr>
                              <a:rPr lang="en-US" sz="2400" i="1">
                                <a:latin typeface="Cambria Math" panose="02040503050406030204" pitchFamily="18" charset="0"/>
                              </a:rPr>
                            </m:ctrlPr>
                          </m:dPr>
                          <m:e>
                            <m:f>
                              <m:fPr>
                                <m:ctrlPr>
                                  <a:rPr lang="en-US" sz="2400" i="1">
                                    <a:latin typeface="Cambria Math" panose="02040503050406030204" pitchFamily="18" charset="0"/>
                                  </a:rPr>
                                </m:ctrlPr>
                              </m:fPr>
                              <m:num>
                                <m:r>
                                  <a:rPr lang="en-US" sz="2400" i="1">
                                    <a:latin typeface="Cambria Math" panose="02040503050406030204" pitchFamily="18" charset="0"/>
                                  </a:rPr>
                                  <m:t>1+.94</m:t>
                                </m:r>
                              </m:num>
                              <m:den>
                                <m:r>
                                  <a:rPr lang="en-US" sz="2400" i="1">
                                    <a:latin typeface="Cambria Math" panose="02040503050406030204" pitchFamily="18" charset="0"/>
                                  </a:rPr>
                                  <m:t>2</m:t>
                                </m:r>
                              </m:den>
                            </m:f>
                          </m:e>
                        </m:d>
                      </m:den>
                    </m:f>
                  </m:oMath>
                </a14:m>
                <a:r>
                  <a:rPr lang="en-US" sz="2400"/>
                  <a:t> = 0.532</a:t>
                </a:r>
              </a:p>
              <a:p>
                <a:endParaRPr lang="en-US" sz="2400"/>
              </a:p>
              <a:p>
                <a:endParaRPr lang="en-US" sz="2400"/>
              </a:p>
              <a:p>
                <a:endParaRPr lang="en-US" sz="2400"/>
              </a:p>
              <a:p>
                <a:endParaRPr lang="en-US" sz="2400"/>
              </a:p>
              <a:p>
                <a:r>
                  <a:rPr lang="en-US" sz="1800">
                    <a:solidFill>
                      <a:schemeClr val="tx2"/>
                    </a:solidFill>
                  </a:rPr>
                  <a:t>In Excel, NORM.S.INV is F</a:t>
                </a:r>
                <a:r>
                  <a:rPr lang="en-US" sz="1800" baseline="30000">
                    <a:solidFill>
                      <a:schemeClr val="tx2"/>
                    </a:solidFill>
                  </a:rPr>
                  <a:t>-1</a:t>
                </a:r>
                <a:r>
                  <a:rPr lang="en-US" sz="1800">
                    <a:solidFill>
                      <a:schemeClr val="tx2"/>
                    </a:solidFill>
                  </a:rPr>
                  <a:t>:   “=(101-99)/2/NORM.S.INV((1+.94)/2)”</a:t>
                </a:r>
              </a:p>
              <a:p>
                <a:endParaRPr lang="en-US"/>
              </a:p>
            </p:txBody>
          </p:sp>
        </mc:Choice>
        <mc:Fallback xmlns="">
          <p:sp>
            <p:nvSpPr>
              <p:cNvPr id="4" name="Content Placeholder 3">
                <a:extLst>
                  <a:ext uri="{FF2B5EF4-FFF2-40B4-BE49-F238E27FC236}">
                    <a16:creationId xmlns:a16="http://schemas.microsoft.com/office/drawing/2014/main" id="{D4BB47A7-B32B-4D66-8AC0-361105899782}"/>
                  </a:ext>
                </a:extLst>
              </p:cNvPr>
              <p:cNvSpPr>
                <a:spLocks noGrp="1" noRot="1" noChangeAspect="1" noMove="1" noResize="1" noEditPoints="1" noAdjustHandles="1" noChangeArrowheads="1" noChangeShapeType="1" noTextEdit="1"/>
              </p:cNvSpPr>
              <p:nvPr>
                <p:ph sz="quarter" idx="11"/>
              </p:nvPr>
            </p:nvSpPr>
            <p:spPr>
              <a:blipFill>
                <a:blip r:embed="rId3"/>
                <a:stretch>
                  <a:fillRect l="-1655" t="-2510"/>
                </a:stretch>
              </a:blipFill>
            </p:spPr>
            <p:txBody>
              <a:bodyPr/>
              <a:lstStyle/>
              <a:p>
                <a:r>
                  <a:rPr lang="en-US">
                    <a:noFill/>
                  </a:rPr>
                  <a:t> </a:t>
                </a:r>
              </a:p>
            </p:txBody>
          </p:sp>
        </mc:Fallback>
      </mc:AlternateContent>
    </p:spTree>
    <p:extLst>
      <p:ext uri="{BB962C8B-B14F-4D97-AF65-F5344CB8AC3E}">
        <p14:creationId xmlns:p14="http://schemas.microsoft.com/office/powerpoint/2010/main" val="3836348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DD08F9-3479-431B-9CB6-8F62201AF7A6}"/>
              </a:ext>
            </a:extLst>
          </p:cNvPr>
          <p:cNvSpPr>
            <a:spLocks noGrp="1"/>
          </p:cNvSpPr>
          <p:nvPr>
            <p:ph type="title"/>
          </p:nvPr>
        </p:nvSpPr>
        <p:spPr/>
        <p:txBody>
          <a:bodyPr/>
          <a:lstStyle/>
          <a:p>
            <a:r>
              <a:rPr lang="en-US"/>
              <a:t>Where do we get the product distribution in Manufacturing?</a:t>
            </a:r>
          </a:p>
        </p:txBody>
      </p:sp>
      <p:sp>
        <p:nvSpPr>
          <p:cNvPr id="3" name="Slide Number Placeholder 2">
            <a:extLst>
              <a:ext uri="{FF2B5EF4-FFF2-40B4-BE49-F238E27FC236}">
                <a16:creationId xmlns:a16="http://schemas.microsoft.com/office/drawing/2014/main" id="{B877E48B-F094-436E-A36C-65ADC2BB4EE0}"/>
              </a:ext>
            </a:extLst>
          </p:cNvPr>
          <p:cNvSpPr>
            <a:spLocks noGrp="1"/>
          </p:cNvSpPr>
          <p:nvPr>
            <p:ph type="sldNum" sz="quarter" idx="10"/>
          </p:nvPr>
        </p:nvSpPr>
        <p:spPr/>
        <p:txBody>
          <a:bodyPr/>
          <a:lstStyle/>
          <a:p>
            <a:fld id="{4FAB73BC-B049-4115-A692-8D63A059BFB8}" type="slidenum">
              <a:rPr lang="en-US" smtClean="0"/>
              <a:pPr/>
              <a:t>53</a:t>
            </a:fld>
            <a:endParaRPr lang="en-US"/>
          </a:p>
        </p:txBody>
      </p:sp>
      <p:sp>
        <p:nvSpPr>
          <p:cNvPr id="4" name="Content Placeholder 3">
            <a:extLst>
              <a:ext uri="{FF2B5EF4-FFF2-40B4-BE49-F238E27FC236}">
                <a16:creationId xmlns:a16="http://schemas.microsoft.com/office/drawing/2014/main" id="{9F1670B2-51F5-428E-AF53-7FAC9CE22111}"/>
              </a:ext>
            </a:extLst>
          </p:cNvPr>
          <p:cNvSpPr>
            <a:spLocks noGrp="1"/>
          </p:cNvSpPr>
          <p:nvPr>
            <p:ph sz="quarter" idx="11"/>
          </p:nvPr>
        </p:nvSpPr>
        <p:spPr/>
        <p:txBody>
          <a:bodyPr/>
          <a:lstStyle/>
          <a:p>
            <a:r>
              <a:rPr lang="en-US"/>
              <a:t>Measure a sample of the manufactured parts, preferably with highly accurate measurement</a:t>
            </a:r>
          </a:p>
          <a:p>
            <a:pPr marL="342900" indent="-342900">
              <a:buFont typeface="Arial" panose="020B0604020202020204" pitchFamily="34" charset="0"/>
              <a:buChar char="•"/>
            </a:pPr>
            <a:r>
              <a:rPr lang="en-US"/>
              <a:t>Characterize the sample data (mean 𝜇, standard deviation 𝑠)</a:t>
            </a:r>
          </a:p>
          <a:p>
            <a:pPr marL="342900" indent="-342900">
              <a:buFont typeface="Arial" panose="020B0604020202020204" pitchFamily="34" charset="0"/>
              <a:buChar char="•"/>
            </a:pPr>
            <a:r>
              <a:rPr lang="en-US"/>
              <a:t>Make a histogram of product sample</a:t>
            </a:r>
          </a:p>
          <a:p>
            <a:pPr marL="342900" indent="-342900">
              <a:buFont typeface="Arial" panose="020B0604020202020204" pitchFamily="34" charset="0"/>
              <a:buChar char="•"/>
            </a:pPr>
            <a:r>
              <a:rPr lang="en-US"/>
              <a:t>Fit a probability distribution to the histogram</a:t>
            </a:r>
          </a:p>
          <a:p>
            <a:endParaRPr lang="en-US"/>
          </a:p>
          <a:p>
            <a:endParaRPr lang="en-US"/>
          </a:p>
          <a:p>
            <a:r>
              <a:rPr lang="en-US"/>
              <a:t>Common choices:</a:t>
            </a:r>
          </a:p>
          <a:p>
            <a:pPr marL="342900" indent="-342900">
              <a:buFont typeface="Arial" panose="020B0604020202020204" pitchFamily="34" charset="0"/>
              <a:buChar char="•"/>
            </a:pPr>
            <a:r>
              <a:rPr lang="en-US"/>
              <a:t>Normal distribution – the default choice</a:t>
            </a:r>
          </a:p>
          <a:p>
            <a:pPr marL="342900" indent="-342900">
              <a:buFont typeface="Arial" panose="020B0604020202020204" pitchFamily="34" charset="0"/>
              <a:buChar char="•"/>
            </a:pPr>
            <a:r>
              <a:rPr lang="en-US"/>
              <a:t>Lognormal distribution – many physical growth processes; reliability data</a:t>
            </a:r>
          </a:p>
          <a:p>
            <a:pPr marL="342900" indent="-342900">
              <a:buFont typeface="Arial" panose="020B0604020202020204" pitchFamily="34" charset="0"/>
              <a:buChar char="•"/>
            </a:pPr>
            <a:r>
              <a:rPr lang="en-US"/>
              <a:t>Gamma distribution – useful for values that must be positive, but are near zero (see JCGM106 B.3)</a:t>
            </a:r>
          </a:p>
          <a:p>
            <a:endParaRPr lang="en-US"/>
          </a:p>
        </p:txBody>
      </p:sp>
    </p:spTree>
    <p:extLst>
      <p:ext uri="{BB962C8B-B14F-4D97-AF65-F5344CB8AC3E}">
        <p14:creationId xmlns:p14="http://schemas.microsoft.com/office/powerpoint/2010/main" val="39534903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7641E2-D33E-4064-B60B-72EA2BED51A8}"/>
              </a:ext>
            </a:extLst>
          </p:cNvPr>
          <p:cNvSpPr>
            <a:spLocks noGrp="1"/>
          </p:cNvSpPr>
          <p:nvPr>
            <p:ph type="title"/>
          </p:nvPr>
        </p:nvSpPr>
        <p:spPr/>
        <p:txBody>
          <a:bodyPr/>
          <a:lstStyle/>
          <a:p>
            <a:r>
              <a:rPr lang="en-US"/>
              <a:t>Distribution Fitting</a:t>
            </a:r>
          </a:p>
        </p:txBody>
      </p:sp>
      <p:sp>
        <p:nvSpPr>
          <p:cNvPr id="3" name="Slide Number Placeholder 2">
            <a:extLst>
              <a:ext uri="{FF2B5EF4-FFF2-40B4-BE49-F238E27FC236}">
                <a16:creationId xmlns:a16="http://schemas.microsoft.com/office/drawing/2014/main" id="{31DAA5B7-C188-40BC-BE2A-053EEFCEF962}"/>
              </a:ext>
            </a:extLst>
          </p:cNvPr>
          <p:cNvSpPr>
            <a:spLocks noGrp="1"/>
          </p:cNvSpPr>
          <p:nvPr>
            <p:ph type="sldNum" sz="quarter" idx="10"/>
          </p:nvPr>
        </p:nvSpPr>
        <p:spPr/>
        <p:txBody>
          <a:bodyPr/>
          <a:lstStyle/>
          <a:p>
            <a:fld id="{4FAB73BC-B049-4115-A692-8D63A059BFB8}" type="slidenum">
              <a:rPr lang="en-US" smtClean="0"/>
              <a:pPr/>
              <a:t>54</a:t>
            </a:fld>
            <a:endParaRPr lang="en-US"/>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3DF1860E-1C19-4A27-A6D8-C75B7CE0AE33}"/>
                  </a:ext>
                </a:extLst>
              </p:cNvPr>
              <p:cNvSpPr>
                <a:spLocks noGrp="1"/>
              </p:cNvSpPr>
              <p:nvPr>
                <p:ph sz="quarter" idx="11"/>
              </p:nvPr>
            </p:nvSpPr>
            <p:spPr/>
            <p:txBody>
              <a:bodyPr/>
              <a:lstStyle/>
              <a:p>
                <a:pPr>
                  <a:buFont typeface="Arial" panose="020B0604020202020204" pitchFamily="34" charset="0"/>
                  <a:buChar char="•"/>
                </a:pPr>
                <a:r>
                  <a:rPr lang="en-US" sz="2800"/>
                  <a:t>Normal distribution: </a:t>
                </a:r>
                <a14:m>
                  <m:oMath xmlns:m="http://schemas.openxmlformats.org/officeDocument/2006/math">
                    <m:r>
                      <a:rPr lang="en-US" sz="2800" i="1">
                        <a:latin typeface="Cambria Math" panose="02040503050406030204" pitchFamily="18" charset="0"/>
                      </a:rPr>
                      <m:t>𝑁</m:t>
                    </m:r>
                    <m:r>
                      <a:rPr lang="en-US" sz="2800" i="1">
                        <a:latin typeface="Cambria Math" panose="02040503050406030204" pitchFamily="18" charset="0"/>
                      </a:rPr>
                      <m:t>(</m:t>
                    </m:r>
                    <m:r>
                      <a:rPr lang="en-US" sz="2800" i="1">
                        <a:latin typeface="Cambria Math" panose="02040503050406030204" pitchFamily="18" charset="0"/>
                        <a:ea typeface="Cambria Math" panose="02040503050406030204" pitchFamily="18" charset="0"/>
                      </a:rPr>
                      <m:t>𝜇</m:t>
                    </m:r>
                    <m:r>
                      <a:rPr lang="en-US" sz="2800" i="1">
                        <a:latin typeface="Cambria Math" panose="02040503050406030204" pitchFamily="18" charset="0"/>
                        <a:ea typeface="Cambria Math" panose="02040503050406030204" pitchFamily="18" charset="0"/>
                      </a:rPr>
                      <m:t>, </m:t>
                    </m:r>
                    <m:r>
                      <a:rPr lang="en-US" sz="2800" i="1">
                        <a:latin typeface="Cambria Math" panose="02040503050406030204" pitchFamily="18" charset="0"/>
                        <a:ea typeface="Cambria Math" panose="02040503050406030204" pitchFamily="18" charset="0"/>
                      </a:rPr>
                      <m:t>𝑠</m:t>
                    </m:r>
                    <m:r>
                      <a:rPr lang="en-US" sz="2800" i="1">
                        <a:latin typeface="Cambria Math" panose="02040503050406030204" pitchFamily="18" charset="0"/>
                        <a:ea typeface="Cambria Math" panose="02040503050406030204" pitchFamily="18" charset="0"/>
                      </a:rPr>
                      <m:t>)</m:t>
                    </m:r>
                  </m:oMath>
                </a14:m>
                <a:endParaRPr lang="en-US" sz="2800"/>
              </a:p>
              <a:p>
                <a:pPr>
                  <a:buFont typeface="Arial" panose="020B0604020202020204" pitchFamily="34" charset="0"/>
                  <a:buChar char="•"/>
                </a:pPr>
                <a:r>
                  <a:rPr lang="en-US" sz="2800"/>
                  <a:t>Lognormal distribution: </a:t>
                </a:r>
                <a14:m>
                  <m:oMath xmlns:m="http://schemas.openxmlformats.org/officeDocument/2006/math">
                    <m:r>
                      <a:rPr lang="en-US" sz="2800" i="1">
                        <a:latin typeface="Cambria Math" panose="02040503050406030204" pitchFamily="18" charset="0"/>
                      </a:rPr>
                      <m:t>𝐿𝑜𝑔𝑛𝑜𝑟𝑚</m:t>
                    </m:r>
                    <m:r>
                      <a:rPr lang="en-US" sz="2800" i="1">
                        <a:latin typeface="Cambria Math" panose="02040503050406030204" pitchFamily="18" charset="0"/>
                      </a:rPr>
                      <m:t>(</m:t>
                    </m:r>
                    <m:r>
                      <a:rPr lang="en-US" sz="2800" i="1">
                        <a:latin typeface="Cambria Math" panose="02040503050406030204" pitchFamily="18" charset="0"/>
                        <a:ea typeface="Cambria Math" panose="02040503050406030204" pitchFamily="18" charset="0"/>
                      </a:rPr>
                      <m:t>𝜇</m:t>
                    </m:r>
                    <m:r>
                      <a:rPr lang="en-US" sz="2800" i="1">
                        <a:latin typeface="Cambria Math" panose="02040503050406030204" pitchFamily="18" charset="0"/>
                        <a:ea typeface="Cambria Math" panose="02040503050406030204" pitchFamily="18" charset="0"/>
                      </a:rPr>
                      <m:t>, </m:t>
                    </m:r>
                    <m:r>
                      <a:rPr lang="en-US" sz="2800" i="1">
                        <a:latin typeface="Cambria Math" panose="02040503050406030204" pitchFamily="18" charset="0"/>
                        <a:ea typeface="Cambria Math" panose="02040503050406030204" pitchFamily="18" charset="0"/>
                      </a:rPr>
                      <m:t>𝑠</m:t>
                    </m:r>
                    <m:r>
                      <a:rPr lang="en-US" sz="2800" i="1">
                        <a:latin typeface="Cambria Math" panose="02040503050406030204" pitchFamily="18" charset="0"/>
                        <a:ea typeface="Cambria Math" panose="02040503050406030204" pitchFamily="18" charset="0"/>
                      </a:rPr>
                      <m:t>)</m:t>
                    </m:r>
                  </m:oMath>
                </a14:m>
                <a:endParaRPr lang="en-US" sz="2800"/>
              </a:p>
              <a:p>
                <a:pPr>
                  <a:buFont typeface="Arial" panose="020B0604020202020204" pitchFamily="34" charset="0"/>
                  <a:buChar char="•"/>
                </a:pPr>
                <a:r>
                  <a:rPr lang="en-US" sz="2800"/>
                  <a:t>Gamma distribution:   </a:t>
                </a:r>
                <a14:m>
                  <m:oMath xmlns:m="http://schemas.openxmlformats.org/officeDocument/2006/math">
                    <m:r>
                      <m:rPr>
                        <m:sty m:val="p"/>
                      </m:rPr>
                      <a:rPr lang="en-US" sz="2800">
                        <a:latin typeface="Cambria Math" panose="02040503050406030204" pitchFamily="18" charset="0"/>
                      </a:rPr>
                      <m:t>gamma</m:t>
                    </m:r>
                    <m:d>
                      <m:dPr>
                        <m:ctrlPr>
                          <a:rPr lang="en-US" sz="2800" i="1">
                            <a:latin typeface="Cambria Math" panose="02040503050406030204" pitchFamily="18" charset="0"/>
                          </a:rPr>
                        </m:ctrlPr>
                      </m:dPr>
                      <m:e>
                        <m:r>
                          <a:rPr lang="en-US" sz="2800" i="1">
                            <a:latin typeface="Cambria Math" panose="02040503050406030204" pitchFamily="18" charset="0"/>
                          </a:rPr>
                          <m:t>𝛼</m:t>
                        </m:r>
                        <m:r>
                          <a:rPr lang="en-US" sz="2800" i="1">
                            <a:latin typeface="Cambria Math" panose="02040503050406030204" pitchFamily="18" charset="0"/>
                          </a:rPr>
                          <m:t>=</m:t>
                        </m:r>
                        <m:f>
                          <m:fPr>
                            <m:ctrlPr>
                              <a:rPr lang="en-US" sz="2800" i="1">
                                <a:latin typeface="Cambria Math" panose="02040503050406030204" pitchFamily="18" charset="0"/>
                                <a:ea typeface="Cambria Math" panose="02040503050406030204" pitchFamily="18" charset="0"/>
                              </a:rPr>
                            </m:ctrlPr>
                          </m:fPr>
                          <m:num>
                            <m:sSup>
                              <m:sSupPr>
                                <m:ctrlPr>
                                  <a:rPr lang="en-US" sz="2800" i="1">
                                    <a:latin typeface="Cambria Math" panose="02040503050406030204" pitchFamily="18" charset="0"/>
                                    <a:ea typeface="Cambria Math" panose="02040503050406030204" pitchFamily="18" charset="0"/>
                                  </a:rPr>
                                </m:ctrlPr>
                              </m:sSupPr>
                              <m:e>
                                <m:r>
                                  <a:rPr lang="en-US" sz="2800" i="1">
                                    <a:latin typeface="Cambria Math" panose="02040503050406030204" pitchFamily="18" charset="0"/>
                                    <a:ea typeface="Cambria Math" panose="02040503050406030204" pitchFamily="18" charset="0"/>
                                  </a:rPr>
                                  <m:t>𝜇</m:t>
                                </m:r>
                              </m:e>
                              <m:sup>
                                <m:r>
                                  <a:rPr lang="en-US" sz="2800" i="1">
                                    <a:latin typeface="Cambria Math" panose="02040503050406030204" pitchFamily="18" charset="0"/>
                                    <a:ea typeface="Cambria Math" panose="02040503050406030204" pitchFamily="18" charset="0"/>
                                  </a:rPr>
                                  <m:t>2</m:t>
                                </m:r>
                              </m:sup>
                            </m:sSup>
                          </m:num>
                          <m:den>
                            <m:sSup>
                              <m:sSupPr>
                                <m:ctrlPr>
                                  <a:rPr lang="en-US" sz="2800" i="1">
                                    <a:latin typeface="Cambria Math" panose="02040503050406030204" pitchFamily="18" charset="0"/>
                                    <a:ea typeface="Cambria Math" panose="02040503050406030204" pitchFamily="18" charset="0"/>
                                  </a:rPr>
                                </m:ctrlPr>
                              </m:sSupPr>
                              <m:e>
                                <m:r>
                                  <a:rPr lang="en-US" sz="2800" i="1">
                                    <a:latin typeface="Cambria Math" panose="02040503050406030204" pitchFamily="18" charset="0"/>
                                    <a:ea typeface="Cambria Math" panose="02040503050406030204" pitchFamily="18" charset="0"/>
                                  </a:rPr>
                                  <m:t>𝑠</m:t>
                                </m:r>
                              </m:e>
                              <m:sup>
                                <m:r>
                                  <a:rPr lang="en-US" sz="2800" i="1">
                                    <a:latin typeface="Cambria Math" panose="02040503050406030204" pitchFamily="18" charset="0"/>
                                    <a:ea typeface="Cambria Math" panose="02040503050406030204" pitchFamily="18" charset="0"/>
                                  </a:rPr>
                                  <m:t>2</m:t>
                                </m:r>
                              </m:sup>
                            </m:sSup>
                          </m:den>
                        </m:f>
                        <m:r>
                          <a:rPr lang="en-US" sz="2800" i="1">
                            <a:latin typeface="Cambria Math" panose="02040503050406030204" pitchFamily="18" charset="0"/>
                            <a:ea typeface="Cambria Math" panose="02040503050406030204" pitchFamily="18" charset="0"/>
                          </a:rPr>
                          <m:t>;</m:t>
                        </m:r>
                        <m:r>
                          <a:rPr lang="en-US" sz="2800" i="1">
                            <a:latin typeface="Cambria Math" panose="02040503050406030204" pitchFamily="18" charset="0"/>
                            <a:ea typeface="Cambria Math" panose="02040503050406030204" pitchFamily="18" charset="0"/>
                          </a:rPr>
                          <m:t>𝛽</m:t>
                        </m:r>
                        <m:r>
                          <a:rPr lang="en-US" sz="2800" i="1">
                            <a:latin typeface="Cambria Math" panose="02040503050406030204" pitchFamily="18" charset="0"/>
                            <a:ea typeface="Cambria Math" panose="02040503050406030204" pitchFamily="18" charset="0"/>
                          </a:rPr>
                          <m:t>=</m:t>
                        </m:r>
                        <m:f>
                          <m:fPr>
                            <m:ctrlPr>
                              <a:rPr lang="en-US" sz="2800" i="1">
                                <a:latin typeface="Cambria Math" panose="02040503050406030204" pitchFamily="18" charset="0"/>
                                <a:ea typeface="Cambria Math" panose="02040503050406030204" pitchFamily="18" charset="0"/>
                              </a:rPr>
                            </m:ctrlPr>
                          </m:fPr>
                          <m:num>
                            <m:r>
                              <a:rPr lang="en-US" sz="2800" i="1">
                                <a:latin typeface="Cambria Math" panose="02040503050406030204" pitchFamily="18" charset="0"/>
                                <a:ea typeface="Cambria Math" panose="02040503050406030204" pitchFamily="18" charset="0"/>
                              </a:rPr>
                              <m:t>𝜇</m:t>
                            </m:r>
                          </m:num>
                          <m:den>
                            <m:sSup>
                              <m:sSupPr>
                                <m:ctrlPr>
                                  <a:rPr lang="en-US" sz="2800" i="1">
                                    <a:latin typeface="Cambria Math" panose="02040503050406030204" pitchFamily="18" charset="0"/>
                                    <a:ea typeface="Cambria Math" panose="02040503050406030204" pitchFamily="18" charset="0"/>
                                  </a:rPr>
                                </m:ctrlPr>
                              </m:sSupPr>
                              <m:e>
                                <m:r>
                                  <a:rPr lang="en-US" sz="2800" i="1">
                                    <a:latin typeface="Cambria Math" panose="02040503050406030204" pitchFamily="18" charset="0"/>
                                    <a:ea typeface="Cambria Math" panose="02040503050406030204" pitchFamily="18" charset="0"/>
                                  </a:rPr>
                                  <m:t>𝑠</m:t>
                                </m:r>
                              </m:e>
                              <m:sup>
                                <m:r>
                                  <a:rPr lang="en-US" sz="2800" i="1">
                                    <a:latin typeface="Cambria Math" panose="02040503050406030204" pitchFamily="18" charset="0"/>
                                    <a:ea typeface="Cambria Math" panose="02040503050406030204" pitchFamily="18" charset="0"/>
                                  </a:rPr>
                                  <m:t>2</m:t>
                                </m:r>
                              </m:sup>
                            </m:sSup>
                          </m:den>
                        </m:f>
                      </m:e>
                    </m:d>
                  </m:oMath>
                </a14:m>
                <a:endParaRPr lang="en-US" sz="2800">
                  <a:ea typeface="Cambria Math" panose="02040503050406030204" pitchFamily="18" charset="0"/>
                </a:endParaRPr>
              </a:p>
              <a:p>
                <a:pPr lvl="1">
                  <a:buFont typeface="Arial" panose="020B0604020202020204" pitchFamily="34" charset="0"/>
                  <a:buChar char="•"/>
                </a:pPr>
                <a14:m>
                  <m:oMath xmlns:m="http://schemas.openxmlformats.org/officeDocument/2006/math">
                    <m:r>
                      <a:rPr lang="en-US" sz="2000" i="1">
                        <a:latin typeface="Cambria Math" panose="02040503050406030204" pitchFamily="18" charset="0"/>
                        <a:ea typeface="Cambria Math" panose="02040503050406030204" pitchFamily="18" charset="0"/>
                      </a:rPr>
                      <m:t>𝜇</m:t>
                    </m:r>
                  </m:oMath>
                </a14:m>
                <a:r>
                  <a:rPr lang="en-US" sz="2000"/>
                  <a:t> is sampled mean; </a:t>
                </a:r>
                <a14:m>
                  <m:oMath xmlns:m="http://schemas.openxmlformats.org/officeDocument/2006/math">
                    <m:r>
                      <a:rPr lang="en-US" sz="2000" i="1">
                        <a:latin typeface="Cambria Math" panose="02040503050406030204" pitchFamily="18" charset="0"/>
                        <a:ea typeface="Cambria Math" panose="02040503050406030204" pitchFamily="18" charset="0"/>
                      </a:rPr>
                      <m:t>𝑠</m:t>
                    </m:r>
                  </m:oMath>
                </a14:m>
                <a:r>
                  <a:rPr lang="en-US" sz="2000"/>
                  <a:t> is sampled standard deviation</a:t>
                </a:r>
              </a:p>
              <a:p>
                <a:endParaRPr lang="en-US"/>
              </a:p>
            </p:txBody>
          </p:sp>
        </mc:Choice>
        <mc:Fallback xmlns="">
          <p:sp>
            <p:nvSpPr>
              <p:cNvPr id="4" name="Content Placeholder 3">
                <a:extLst>
                  <a:ext uri="{FF2B5EF4-FFF2-40B4-BE49-F238E27FC236}">
                    <a16:creationId xmlns:a16="http://schemas.microsoft.com/office/drawing/2014/main" id="{3DF1860E-1C19-4A27-A6D8-C75B7CE0AE33}"/>
                  </a:ext>
                </a:extLst>
              </p:cNvPr>
              <p:cNvSpPr>
                <a:spLocks noGrp="1" noRot="1" noChangeAspect="1" noMove="1" noResize="1" noEditPoints="1" noAdjustHandles="1" noChangeArrowheads="1" noChangeShapeType="1" noTextEdit="1"/>
              </p:cNvSpPr>
              <p:nvPr>
                <p:ph sz="quarter" idx="11"/>
              </p:nvPr>
            </p:nvSpPr>
            <p:spPr>
              <a:blipFill>
                <a:blip r:embed="rId2"/>
                <a:stretch>
                  <a:fillRect l="-1820" t="-2246"/>
                </a:stretch>
              </a:blipFill>
            </p:spPr>
            <p:txBody>
              <a:bodyPr/>
              <a:lstStyle/>
              <a:p>
                <a:r>
                  <a:rPr lang="en-US">
                    <a:noFill/>
                  </a:rPr>
                  <a:t> </a:t>
                </a:r>
              </a:p>
            </p:txBody>
          </p:sp>
        </mc:Fallback>
      </mc:AlternateContent>
      <p:pic>
        <p:nvPicPr>
          <p:cNvPr id="5" name="Graphic 4">
            <a:extLst>
              <a:ext uri="{FF2B5EF4-FFF2-40B4-BE49-F238E27FC236}">
                <a16:creationId xmlns:a16="http://schemas.microsoft.com/office/drawing/2014/main" id="{CD851EE8-9901-4308-B663-A561008933F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812" y="3744227"/>
            <a:ext cx="3930315" cy="2947736"/>
          </a:xfrm>
          <a:prstGeom prst="rect">
            <a:avLst/>
          </a:prstGeom>
        </p:spPr>
      </p:pic>
      <p:pic>
        <p:nvPicPr>
          <p:cNvPr id="6" name="Graphic 5">
            <a:extLst>
              <a:ext uri="{FF2B5EF4-FFF2-40B4-BE49-F238E27FC236}">
                <a16:creationId xmlns:a16="http://schemas.microsoft.com/office/drawing/2014/main" id="{D35F093F-BA78-4953-8A4F-2F3C95B49F6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39746" y="3672554"/>
            <a:ext cx="4112507" cy="3084380"/>
          </a:xfrm>
          <a:prstGeom prst="rect">
            <a:avLst/>
          </a:prstGeom>
        </p:spPr>
      </p:pic>
      <p:pic>
        <p:nvPicPr>
          <p:cNvPr id="7" name="Graphic 6">
            <a:extLst>
              <a:ext uri="{FF2B5EF4-FFF2-40B4-BE49-F238E27FC236}">
                <a16:creationId xmlns:a16="http://schemas.microsoft.com/office/drawing/2014/main" id="{4D1C9066-181A-4D52-B3DC-6C5CC59D681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074680" y="3672553"/>
            <a:ext cx="4112508" cy="3084381"/>
          </a:xfrm>
          <a:prstGeom prst="rect">
            <a:avLst/>
          </a:prstGeom>
        </p:spPr>
      </p:pic>
    </p:spTree>
    <p:extLst>
      <p:ext uri="{BB962C8B-B14F-4D97-AF65-F5344CB8AC3E}">
        <p14:creationId xmlns:p14="http://schemas.microsoft.com/office/powerpoint/2010/main" val="36176054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DC102A-8F10-4BBB-B094-314654AF7335}"/>
              </a:ext>
            </a:extLst>
          </p:cNvPr>
          <p:cNvSpPr>
            <a:spLocks noGrp="1"/>
          </p:cNvSpPr>
          <p:nvPr>
            <p:ph type="title"/>
          </p:nvPr>
        </p:nvSpPr>
        <p:spPr/>
        <p:txBody>
          <a:bodyPr/>
          <a:lstStyle/>
          <a:p>
            <a:r>
              <a:rPr lang="en-US"/>
              <a:t>Example – Distribution Fit From Manufacturing Data</a:t>
            </a:r>
          </a:p>
        </p:txBody>
      </p:sp>
      <p:sp>
        <p:nvSpPr>
          <p:cNvPr id="3" name="Slide Number Placeholder 2">
            <a:extLst>
              <a:ext uri="{FF2B5EF4-FFF2-40B4-BE49-F238E27FC236}">
                <a16:creationId xmlns:a16="http://schemas.microsoft.com/office/drawing/2014/main" id="{8942526B-4CD3-4E0C-813E-1E641C4D808E}"/>
              </a:ext>
            </a:extLst>
          </p:cNvPr>
          <p:cNvSpPr>
            <a:spLocks noGrp="1"/>
          </p:cNvSpPr>
          <p:nvPr>
            <p:ph type="sldNum" sz="quarter" idx="10"/>
          </p:nvPr>
        </p:nvSpPr>
        <p:spPr/>
        <p:txBody>
          <a:bodyPr/>
          <a:lstStyle/>
          <a:p>
            <a:fld id="{4FAB73BC-B049-4115-A692-8D63A059BFB8}" type="slidenum">
              <a:rPr lang="en-US" smtClean="0"/>
              <a:pPr/>
              <a:t>55</a:t>
            </a:fld>
            <a:endParaRPr lang="en-US"/>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D8B0C0AD-ADD8-4E96-AFA6-F8B9AC920EF0}"/>
                  </a:ext>
                </a:extLst>
              </p:cNvPr>
              <p:cNvSpPr>
                <a:spLocks noGrp="1"/>
              </p:cNvSpPr>
              <p:nvPr>
                <p:ph sz="quarter" idx="11"/>
              </p:nvPr>
            </p:nvSpPr>
            <p:spPr>
              <a:xfrm>
                <a:off x="647700" y="1409700"/>
                <a:ext cx="5448300" cy="4610100"/>
              </a:xfrm>
            </p:spPr>
            <p:txBody>
              <a:bodyPr>
                <a:normAutofit fontScale="85000" lnSpcReduction="10000"/>
              </a:bodyPr>
              <a:lstStyle/>
              <a:p>
                <a:r>
                  <a:rPr lang="en-US"/>
                  <a:t>Manufacturing 0.1 </a:t>
                </a:r>
                <a:r>
                  <a:rPr lang="el-GR"/>
                  <a:t>Ω</a:t>
                </a:r>
                <a:r>
                  <a:rPr lang="en-US"/>
                  <a:t> resistors</a:t>
                </a:r>
              </a:p>
              <a:p>
                <a:r>
                  <a:rPr lang="en-US"/>
                  <a:t>Sampled from a lot of 100:</a:t>
                </a:r>
              </a:p>
              <a:p>
                <a:pPr marL="342900" indent="-342900">
                  <a:buFont typeface="Arial" panose="020B0604020202020204" pitchFamily="34" charset="0"/>
                  <a:buChar char="•"/>
                </a:pPr>
                <a:r>
                  <a:rPr lang="en-US"/>
                  <a:t>Mean = 0.1196 </a:t>
                </a:r>
                <a:r>
                  <a:rPr lang="el-GR"/>
                  <a:t>Ω</a:t>
                </a:r>
                <a:endParaRPr lang="en-US"/>
              </a:p>
              <a:p>
                <a:pPr marL="342900" indent="-342900">
                  <a:buFont typeface="Arial" panose="020B0604020202020204" pitchFamily="34" charset="0"/>
                  <a:buChar char="•"/>
                </a:pPr>
                <a:r>
                  <a:rPr lang="en-US"/>
                  <a:t>Standard Deviation = 0.0542 </a:t>
                </a:r>
                <a:r>
                  <a:rPr lang="el-GR"/>
                  <a:t>Ω</a:t>
                </a:r>
                <a:endParaRPr lang="en-US"/>
              </a:p>
              <a:p>
                <a:pPr lvl="1">
                  <a:lnSpc>
                    <a:spcPct val="120000"/>
                  </a:lnSpc>
                </a:pPr>
                <a:endParaRPr lang="en-US"/>
              </a:p>
              <a:p>
                <a:pPr>
                  <a:lnSpc>
                    <a:spcPct val="120000"/>
                  </a:lnSpc>
                </a:pPr>
                <a:r>
                  <a:rPr lang="en-US"/>
                  <a:t>Resistors can never be negative – but the nominal value is close to zero </a:t>
                </a:r>
                <a:r>
                  <a:rPr lang="en-US">
                    <a:sym typeface="Wingdings" panose="05000000000000000000" pitchFamily="2" charset="2"/>
                  </a:rPr>
                  <a:t> </a:t>
                </a:r>
                <a:r>
                  <a:rPr lang="en-US"/>
                  <a:t>Use gamma distribution</a:t>
                </a:r>
              </a:p>
              <a:p>
                <a:pPr lvl="1"/>
                <a:endParaRPr lang="en-US"/>
              </a:p>
              <a:p>
                <a:pPr lvl="1"/>
                <a:endParaRPr lang="en-US"/>
              </a:p>
              <a:p>
                <a:pPr marL="342900" indent="-342900">
                  <a:buFont typeface="Arial" panose="020B0604020202020204" pitchFamily="34" charset="0"/>
                  <a:buChar char="•"/>
                </a:pPr>
                <a14:m>
                  <m:oMath xmlns:m="http://schemas.openxmlformats.org/officeDocument/2006/math">
                    <m:r>
                      <a:rPr lang="en-US" i="1">
                        <a:latin typeface="Cambria Math" panose="02040503050406030204" pitchFamily="18" charset="0"/>
                      </a:rPr>
                      <m:t>𝛼</m:t>
                    </m:r>
                    <m:r>
                      <a:rPr lang="en-US" i="1">
                        <a:latin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𝜇</m:t>
                            </m:r>
                          </m:e>
                          <m:sup>
                            <m:r>
                              <a:rPr lang="en-US" i="1">
                                <a:latin typeface="Cambria Math" panose="02040503050406030204" pitchFamily="18" charset="0"/>
                                <a:ea typeface="Cambria Math" panose="02040503050406030204" pitchFamily="18" charset="0"/>
                              </a:rPr>
                              <m:t>2</m:t>
                            </m:r>
                          </m:sup>
                        </m:sSup>
                      </m:num>
                      <m:den>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𝑠</m:t>
                            </m:r>
                          </m:e>
                          <m:sup>
                            <m:r>
                              <a:rPr lang="en-US" i="1">
                                <a:latin typeface="Cambria Math" panose="02040503050406030204" pitchFamily="18" charset="0"/>
                                <a:ea typeface="Cambria Math" panose="02040503050406030204" pitchFamily="18" charset="0"/>
                              </a:rPr>
                              <m:t>2</m:t>
                            </m:r>
                          </m:sup>
                        </m:sSup>
                      </m:den>
                    </m:f>
                    <m:r>
                      <a:rPr lang="en-US" i="1">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0.1196</m:t>
                            </m:r>
                          </m:e>
                          <m:sup>
                            <m:r>
                              <a:rPr lang="en-US" i="1">
                                <a:latin typeface="Cambria Math" panose="02040503050406030204" pitchFamily="18" charset="0"/>
                                <a:ea typeface="Cambria Math" panose="02040503050406030204" pitchFamily="18" charset="0"/>
                              </a:rPr>
                              <m:t>2</m:t>
                            </m:r>
                          </m:sup>
                        </m:sSup>
                      </m:num>
                      <m:den>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0.0542</m:t>
                            </m:r>
                          </m:e>
                          <m:sup>
                            <m:r>
                              <a:rPr lang="en-US" i="1">
                                <a:latin typeface="Cambria Math" panose="02040503050406030204" pitchFamily="18" charset="0"/>
                                <a:ea typeface="Cambria Math" panose="02040503050406030204" pitchFamily="18" charset="0"/>
                              </a:rPr>
                              <m:t>2</m:t>
                            </m:r>
                          </m:sup>
                        </m:sSup>
                      </m:den>
                    </m:f>
                    <m:r>
                      <a:rPr lang="en-US" i="1">
                        <a:latin typeface="Cambria Math" panose="02040503050406030204" pitchFamily="18" charset="0"/>
                        <a:ea typeface="Cambria Math" panose="02040503050406030204" pitchFamily="18" charset="0"/>
                      </a:rPr>
                      <m:t>=4.86</m:t>
                    </m:r>
                  </m:oMath>
                </a14:m>
                <a:endParaRPr lang="en-US" i="1">
                  <a:latin typeface="Cambria Math" panose="02040503050406030204" pitchFamily="18" charset="0"/>
                  <a:ea typeface="Cambria Math" panose="02040503050406030204" pitchFamily="18" charset="0"/>
                </a:endParaRPr>
              </a:p>
              <a:p>
                <a:pPr marL="342900" indent="-342900">
                  <a:buFont typeface="Arial" panose="020B0604020202020204" pitchFamily="34" charset="0"/>
                  <a:buChar char="•"/>
                </a:pPr>
                <a14:m>
                  <m:oMath xmlns:m="http://schemas.openxmlformats.org/officeDocument/2006/math">
                    <m:r>
                      <a:rPr lang="en-US" i="1">
                        <a:latin typeface="Cambria Math" panose="02040503050406030204" pitchFamily="18" charset="0"/>
                        <a:ea typeface="Cambria Math" panose="02040503050406030204" pitchFamily="18" charset="0"/>
                      </a:rPr>
                      <m:t>𝛽</m:t>
                    </m:r>
                    <m:r>
                      <a:rPr lang="en-US" i="1">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𝜇</m:t>
                        </m:r>
                      </m:num>
                      <m:den>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𝑠</m:t>
                            </m:r>
                          </m:e>
                          <m:sup>
                            <m:r>
                              <a:rPr lang="en-US" i="1">
                                <a:latin typeface="Cambria Math" panose="02040503050406030204" pitchFamily="18" charset="0"/>
                                <a:ea typeface="Cambria Math" panose="02040503050406030204" pitchFamily="18" charset="0"/>
                              </a:rPr>
                              <m:t>2</m:t>
                            </m:r>
                          </m:sup>
                        </m:sSup>
                      </m:den>
                    </m:f>
                    <m:r>
                      <a:rPr lang="en-US" i="1">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0.1196</m:t>
                        </m:r>
                      </m:num>
                      <m:den>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0.0542</m:t>
                            </m:r>
                          </m:e>
                          <m:sup>
                            <m:r>
                              <a:rPr lang="en-US" i="1">
                                <a:latin typeface="Cambria Math" panose="02040503050406030204" pitchFamily="18" charset="0"/>
                                <a:ea typeface="Cambria Math" panose="02040503050406030204" pitchFamily="18" charset="0"/>
                              </a:rPr>
                              <m:t>2</m:t>
                            </m:r>
                          </m:sup>
                        </m:sSup>
                      </m:den>
                    </m:f>
                    <m:r>
                      <a:rPr lang="en-US" i="1">
                        <a:latin typeface="Cambria Math" panose="02040503050406030204" pitchFamily="18" charset="0"/>
                        <a:ea typeface="Cambria Math" panose="02040503050406030204" pitchFamily="18" charset="0"/>
                      </a:rPr>
                      <m:t>=40.67</m:t>
                    </m:r>
                  </m:oMath>
                </a14:m>
                <a:endParaRPr lang="en-US">
                  <a:ea typeface="Cambria Math" panose="02040503050406030204" pitchFamily="18" charset="0"/>
                </a:endParaRPr>
              </a:p>
              <a:p>
                <a:endParaRPr lang="en-US"/>
              </a:p>
              <a:p>
                <a:r>
                  <a:rPr lang="en-US" sz="1800"/>
                  <a:t>* See Appendix for fitting distributions using </a:t>
                </a:r>
                <a:r>
                  <a:rPr lang="en-US" sz="1800" err="1"/>
                  <a:t>Suncal</a:t>
                </a:r>
                <a:endParaRPr lang="en-US" sz="1800"/>
              </a:p>
              <a:p>
                <a:endParaRPr lang="en-US"/>
              </a:p>
            </p:txBody>
          </p:sp>
        </mc:Choice>
        <mc:Fallback xmlns="">
          <p:sp>
            <p:nvSpPr>
              <p:cNvPr id="4" name="Content Placeholder 3">
                <a:extLst>
                  <a:ext uri="{FF2B5EF4-FFF2-40B4-BE49-F238E27FC236}">
                    <a16:creationId xmlns:a16="http://schemas.microsoft.com/office/drawing/2014/main" id="{D8B0C0AD-ADD8-4E96-AFA6-F8B9AC920EF0}"/>
                  </a:ext>
                </a:extLst>
              </p:cNvPr>
              <p:cNvSpPr>
                <a:spLocks noGrp="1" noRot="1" noChangeAspect="1" noMove="1" noResize="1" noEditPoints="1" noAdjustHandles="1" noChangeArrowheads="1" noChangeShapeType="1" noTextEdit="1"/>
              </p:cNvSpPr>
              <p:nvPr>
                <p:ph sz="quarter" idx="11"/>
              </p:nvPr>
            </p:nvSpPr>
            <p:spPr>
              <a:xfrm>
                <a:off x="647700" y="1409700"/>
                <a:ext cx="5448300" cy="4610100"/>
              </a:xfrm>
              <a:blipFill>
                <a:blip r:embed="rId3"/>
                <a:stretch>
                  <a:fillRect l="-2349" t="-1321"/>
                </a:stretch>
              </a:blipFill>
            </p:spPr>
            <p:txBody>
              <a:bodyPr/>
              <a:lstStyle/>
              <a:p>
                <a:r>
                  <a:rPr lang="en-US">
                    <a:noFill/>
                  </a:rPr>
                  <a:t> </a:t>
                </a:r>
              </a:p>
            </p:txBody>
          </p:sp>
        </mc:Fallback>
      </mc:AlternateContent>
      <p:pic>
        <p:nvPicPr>
          <p:cNvPr id="5" name="Graphic 4">
            <a:extLst>
              <a:ext uri="{FF2B5EF4-FFF2-40B4-BE49-F238E27FC236}">
                <a16:creationId xmlns:a16="http://schemas.microsoft.com/office/drawing/2014/main" id="{DE8F73C5-6C8E-4E6F-B74F-9DB242267D4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477802" y="2605058"/>
            <a:ext cx="5287478" cy="3965609"/>
          </a:xfrm>
          <a:prstGeom prst="rect">
            <a:avLst/>
          </a:prstGeom>
        </p:spPr>
      </p:pic>
    </p:spTree>
    <p:extLst>
      <p:ext uri="{BB962C8B-B14F-4D97-AF65-F5344CB8AC3E}">
        <p14:creationId xmlns:p14="http://schemas.microsoft.com/office/powerpoint/2010/main" val="2818361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6DAA5660-773A-471A-AB01-24B4EF026EDD}"/>
              </a:ext>
            </a:extLst>
          </p:cNvPr>
          <p:cNvSpPr>
            <a:spLocks noGrp="1"/>
          </p:cNvSpPr>
          <p:nvPr>
            <p:ph type="title"/>
          </p:nvPr>
        </p:nvSpPr>
        <p:spPr/>
        <p:txBody>
          <a:bodyPr/>
          <a:lstStyle/>
          <a:p>
            <a:r>
              <a:rPr lang="en-US" dirty="0">
                <a:solidFill>
                  <a:schemeClr val="accent5"/>
                </a:solidFill>
              </a:rPr>
              <a:t>Question</a:t>
            </a:r>
          </a:p>
        </p:txBody>
      </p:sp>
      <p:sp>
        <p:nvSpPr>
          <p:cNvPr id="3" name="Slide Number Placeholder 2">
            <a:extLst>
              <a:ext uri="{FF2B5EF4-FFF2-40B4-BE49-F238E27FC236}">
                <a16:creationId xmlns:a16="http://schemas.microsoft.com/office/drawing/2014/main" id="{119C59A6-601D-4575-99D9-1E3683110C94}"/>
              </a:ext>
            </a:extLst>
          </p:cNvPr>
          <p:cNvSpPr>
            <a:spLocks noGrp="1"/>
          </p:cNvSpPr>
          <p:nvPr>
            <p:ph type="sldNum" sz="quarter" idx="10"/>
          </p:nvPr>
        </p:nvSpPr>
        <p:spPr/>
        <p:txBody>
          <a:bodyPr/>
          <a:lstStyle/>
          <a:p>
            <a:fld id="{4FAB73BC-B049-4115-A692-8D63A059BFB8}" type="slidenum">
              <a:rPr lang="en-US" smtClean="0"/>
              <a:pPr/>
              <a:t>56</a:t>
            </a:fld>
            <a:endParaRPr lang="en-US"/>
          </a:p>
        </p:txBody>
      </p:sp>
      <p:sp>
        <p:nvSpPr>
          <p:cNvPr id="4" name="Content Placeholder 3">
            <a:extLst>
              <a:ext uri="{FF2B5EF4-FFF2-40B4-BE49-F238E27FC236}">
                <a16:creationId xmlns:a16="http://schemas.microsoft.com/office/drawing/2014/main" id="{A7E2908D-DB63-4B56-B24E-89E16ACCD20C}"/>
              </a:ext>
            </a:extLst>
          </p:cNvPr>
          <p:cNvSpPr>
            <a:spLocks noGrp="1"/>
          </p:cNvSpPr>
          <p:nvPr>
            <p:ph sz="quarter" idx="11"/>
          </p:nvPr>
        </p:nvSpPr>
        <p:spPr/>
        <p:txBody>
          <a:bodyPr vert="horz" lIns="0" tIns="45720" rIns="0" bIns="45720" rtlCol="0" anchor="t">
            <a:normAutofit/>
          </a:bodyPr>
          <a:lstStyle/>
          <a:p>
            <a:r>
              <a:rPr lang="en-US" dirty="0">
                <a:latin typeface="Open Sans"/>
                <a:ea typeface="Open Sans"/>
                <a:cs typeface="Open Sans"/>
              </a:rPr>
              <a:t>T/F</a:t>
            </a:r>
          </a:p>
          <a:p>
            <a:endParaRPr lang="en-US" dirty="0"/>
          </a:p>
          <a:p>
            <a:r>
              <a:rPr lang="en-US" dirty="0">
                <a:latin typeface="Open Sans"/>
                <a:ea typeface="Open Sans"/>
                <a:cs typeface="Open Sans"/>
              </a:rPr>
              <a:t>The following distribution should be treated as a normal distribution if it demonstrates a distribution of resistance measurements?</a:t>
            </a:r>
            <a:endParaRPr lang="en-US" dirty="0"/>
          </a:p>
          <a:p>
            <a:endParaRPr lang="en-US" dirty="0"/>
          </a:p>
        </p:txBody>
      </p:sp>
      <p:pic>
        <p:nvPicPr>
          <p:cNvPr id="6" name="Graphic 5">
            <a:extLst>
              <a:ext uri="{FF2B5EF4-FFF2-40B4-BE49-F238E27FC236}">
                <a16:creationId xmlns:a16="http://schemas.microsoft.com/office/drawing/2014/main" id="{DDE2AFDE-FCCC-4BF0-8E11-8B1831394E6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962930" y="2868220"/>
            <a:ext cx="4863924" cy="3084381"/>
          </a:xfrm>
          <a:prstGeom prst="rect">
            <a:avLst/>
          </a:prstGeom>
        </p:spPr>
      </p:pic>
      <p:sp>
        <p:nvSpPr>
          <p:cNvPr id="7" name="Rectangle 6">
            <a:extLst>
              <a:ext uri="{FF2B5EF4-FFF2-40B4-BE49-F238E27FC236}">
                <a16:creationId xmlns:a16="http://schemas.microsoft.com/office/drawing/2014/main" id="{94FE9175-86F7-417A-8061-F5FE837882A0}"/>
              </a:ext>
            </a:extLst>
          </p:cNvPr>
          <p:cNvSpPr/>
          <p:nvPr/>
        </p:nvSpPr>
        <p:spPr>
          <a:xfrm>
            <a:off x="5797550" y="2971800"/>
            <a:ext cx="2783416" cy="9101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563831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D415D8-520E-41CD-A1FE-8C90D1B4B734}"/>
              </a:ext>
            </a:extLst>
          </p:cNvPr>
          <p:cNvSpPr>
            <a:spLocks noGrp="1"/>
          </p:cNvSpPr>
          <p:nvPr>
            <p:ph type="ctrTitle"/>
          </p:nvPr>
        </p:nvSpPr>
        <p:spPr>
          <a:xfrm>
            <a:off x="931985" y="2919047"/>
            <a:ext cx="5558756" cy="1767254"/>
          </a:xfrm>
        </p:spPr>
        <p:txBody>
          <a:bodyPr/>
          <a:lstStyle/>
          <a:p>
            <a:r>
              <a:rPr lang="en-US"/>
              <a:t>Section 4</a:t>
            </a:r>
            <a:br>
              <a:rPr lang="en-US"/>
            </a:br>
            <a:r>
              <a:rPr lang="en-US"/>
              <a:t>Simplified Risk Metrics</a:t>
            </a:r>
          </a:p>
        </p:txBody>
      </p:sp>
      <p:sp>
        <p:nvSpPr>
          <p:cNvPr id="3" name="Rectangle 2">
            <a:extLst>
              <a:ext uri="{FF2B5EF4-FFF2-40B4-BE49-F238E27FC236}">
                <a16:creationId xmlns:a16="http://schemas.microsoft.com/office/drawing/2014/main" id="{968A6910-5645-43CB-95C5-37CDF06D0E04}"/>
              </a:ext>
            </a:extLst>
          </p:cNvPr>
          <p:cNvSpPr/>
          <p:nvPr/>
        </p:nvSpPr>
        <p:spPr>
          <a:xfrm>
            <a:off x="1639500" y="5672740"/>
            <a:ext cx="2666114" cy="369332"/>
          </a:xfrm>
          <a:prstGeom prst="rect">
            <a:avLst/>
          </a:prstGeom>
        </p:spPr>
        <p:txBody>
          <a:bodyPr wrap="none">
            <a:spAutoFit/>
          </a:bodyPr>
          <a:lstStyle/>
          <a:p>
            <a:r>
              <a:rPr lang="en-US">
                <a:solidFill>
                  <a:schemeClr val="bg1"/>
                </a:solidFill>
                <a:latin typeface="Open Sans" panose="020B0606030504020204" pitchFamily="34" charset="0"/>
                <a:ea typeface="Open Sans" panose="020B0606030504020204" pitchFamily="34" charset="0"/>
                <a:cs typeface="Open Sans" panose="020B0606030504020204" pitchFamily="34" charset="0"/>
              </a:rPr>
              <a:t>Test Uncertainty Ratios</a:t>
            </a:r>
          </a:p>
        </p:txBody>
      </p:sp>
    </p:spTree>
    <p:extLst>
      <p:ext uri="{BB962C8B-B14F-4D97-AF65-F5344CB8AC3E}">
        <p14:creationId xmlns:p14="http://schemas.microsoft.com/office/powerpoint/2010/main" val="3102956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B52AA-3A48-4759-BF1B-B1E79E33D104}"/>
              </a:ext>
            </a:extLst>
          </p:cNvPr>
          <p:cNvSpPr>
            <a:spLocks noGrp="1"/>
          </p:cNvSpPr>
          <p:nvPr>
            <p:ph type="title"/>
          </p:nvPr>
        </p:nvSpPr>
        <p:spPr/>
        <p:txBody>
          <a:bodyPr/>
          <a:lstStyle/>
          <a:p>
            <a:r>
              <a:rPr lang="en-US"/>
              <a:t>Section 4 – Simplified Risk Metrics</a:t>
            </a:r>
          </a:p>
        </p:txBody>
      </p:sp>
      <p:sp>
        <p:nvSpPr>
          <p:cNvPr id="3" name="Slide Number Placeholder 2">
            <a:extLst>
              <a:ext uri="{FF2B5EF4-FFF2-40B4-BE49-F238E27FC236}">
                <a16:creationId xmlns:a16="http://schemas.microsoft.com/office/drawing/2014/main" id="{D826999C-9212-427E-BB0D-865BFADAAC97}"/>
              </a:ext>
            </a:extLst>
          </p:cNvPr>
          <p:cNvSpPr>
            <a:spLocks noGrp="1"/>
          </p:cNvSpPr>
          <p:nvPr>
            <p:ph type="sldNum" sz="quarter" idx="10"/>
          </p:nvPr>
        </p:nvSpPr>
        <p:spPr/>
        <p:txBody>
          <a:bodyPr/>
          <a:lstStyle/>
          <a:p>
            <a:fld id="{4FAB73BC-B049-4115-A692-8D63A059BFB8}" type="slidenum">
              <a:rPr lang="en-US" smtClean="0"/>
              <a:pPr/>
              <a:t>58</a:t>
            </a:fld>
            <a:endParaRPr lang="en-US"/>
          </a:p>
        </p:txBody>
      </p:sp>
      <p:sp>
        <p:nvSpPr>
          <p:cNvPr id="4" name="Content Placeholder 3">
            <a:extLst>
              <a:ext uri="{FF2B5EF4-FFF2-40B4-BE49-F238E27FC236}">
                <a16:creationId xmlns:a16="http://schemas.microsoft.com/office/drawing/2014/main" id="{8D4354E0-8A57-4DD4-A9F7-57C9D414393C}"/>
              </a:ext>
            </a:extLst>
          </p:cNvPr>
          <p:cNvSpPr>
            <a:spLocks noGrp="1"/>
          </p:cNvSpPr>
          <p:nvPr>
            <p:ph sz="quarter" idx="11"/>
          </p:nvPr>
        </p:nvSpPr>
        <p:spPr/>
        <p:txBody>
          <a:bodyPr/>
          <a:lstStyle/>
          <a:p>
            <a:r>
              <a:rPr lang="en-US"/>
              <a:t>Objective</a:t>
            </a:r>
          </a:p>
          <a:p>
            <a:pPr marL="342900" indent="-342900">
              <a:buFont typeface="Arial" panose="020B0604020202020204" pitchFamily="34" charset="0"/>
              <a:buChar char="•"/>
            </a:pPr>
            <a:r>
              <a:rPr lang="en-US"/>
              <a:t>Define test uncertainty ratio and show how it relates to false accept and reject risk.</a:t>
            </a:r>
          </a:p>
          <a:p>
            <a:endParaRPr lang="en-US"/>
          </a:p>
          <a:p>
            <a:r>
              <a:rPr lang="en-US"/>
              <a:t>Content</a:t>
            </a:r>
          </a:p>
          <a:p>
            <a:pPr marL="342900" indent="-342900">
              <a:buFont typeface="Arial" panose="020B0604020202020204" pitchFamily="34" charset="0"/>
              <a:buChar char="•"/>
            </a:pPr>
            <a:r>
              <a:rPr lang="en-US"/>
              <a:t>Information Requirements</a:t>
            </a:r>
          </a:p>
          <a:p>
            <a:pPr marL="342900" indent="-342900">
              <a:buFont typeface="Arial" panose="020B0604020202020204" pitchFamily="34" charset="0"/>
              <a:buChar char="•"/>
            </a:pPr>
            <a:r>
              <a:rPr lang="en-US"/>
              <a:t>Test Uncertainty Ratio</a:t>
            </a:r>
          </a:p>
          <a:p>
            <a:pPr marL="342900" indent="-342900">
              <a:buFont typeface="Arial" panose="020B0604020202020204" pitchFamily="34" charset="0"/>
              <a:buChar char="•"/>
            </a:pPr>
            <a:r>
              <a:rPr lang="en-US"/>
              <a:t>TUR Assumptions</a:t>
            </a:r>
          </a:p>
          <a:p>
            <a:pPr marL="342900" indent="-342900">
              <a:buFont typeface="Arial" panose="020B0604020202020204" pitchFamily="34" charset="0"/>
              <a:buChar char="•"/>
            </a:pPr>
            <a:r>
              <a:rPr lang="en-US"/>
              <a:t>Risk Curves</a:t>
            </a:r>
          </a:p>
          <a:p>
            <a:endParaRPr lang="en-US"/>
          </a:p>
        </p:txBody>
      </p:sp>
    </p:spTree>
    <p:extLst>
      <p:ext uri="{BB962C8B-B14F-4D97-AF65-F5344CB8AC3E}">
        <p14:creationId xmlns:p14="http://schemas.microsoft.com/office/powerpoint/2010/main" val="2870389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EA5CA1-9D0A-4068-ACA9-0554271CC010}"/>
              </a:ext>
            </a:extLst>
          </p:cNvPr>
          <p:cNvSpPr>
            <a:spLocks noGrp="1"/>
          </p:cNvSpPr>
          <p:nvPr>
            <p:ph type="title"/>
          </p:nvPr>
        </p:nvSpPr>
        <p:spPr/>
        <p:txBody>
          <a:bodyPr/>
          <a:lstStyle/>
          <a:p>
            <a:r>
              <a:rPr lang="en-US"/>
              <a:t>Information Requirements</a:t>
            </a:r>
          </a:p>
        </p:txBody>
      </p:sp>
      <p:sp>
        <p:nvSpPr>
          <p:cNvPr id="3" name="Slide Number Placeholder 2">
            <a:extLst>
              <a:ext uri="{FF2B5EF4-FFF2-40B4-BE49-F238E27FC236}">
                <a16:creationId xmlns:a16="http://schemas.microsoft.com/office/drawing/2014/main" id="{A98E3095-D1BF-49B2-B74A-819BA9BC1507}"/>
              </a:ext>
            </a:extLst>
          </p:cNvPr>
          <p:cNvSpPr>
            <a:spLocks noGrp="1"/>
          </p:cNvSpPr>
          <p:nvPr>
            <p:ph type="sldNum" sz="quarter" idx="10"/>
          </p:nvPr>
        </p:nvSpPr>
        <p:spPr/>
        <p:txBody>
          <a:bodyPr/>
          <a:lstStyle/>
          <a:p>
            <a:fld id="{4FAB73BC-B049-4115-A692-8D63A059BFB8}" type="slidenum">
              <a:rPr lang="en-US" smtClean="0"/>
              <a:pPr/>
              <a:t>59</a:t>
            </a:fld>
            <a:endParaRPr lang="en-US"/>
          </a:p>
        </p:txBody>
      </p:sp>
      <p:sp>
        <p:nvSpPr>
          <p:cNvPr id="4" name="Content Placeholder 3">
            <a:extLst>
              <a:ext uri="{FF2B5EF4-FFF2-40B4-BE49-F238E27FC236}">
                <a16:creationId xmlns:a16="http://schemas.microsoft.com/office/drawing/2014/main" id="{4158E792-A526-486F-AD80-439598F68E16}"/>
              </a:ext>
            </a:extLst>
          </p:cNvPr>
          <p:cNvSpPr>
            <a:spLocks noGrp="1"/>
          </p:cNvSpPr>
          <p:nvPr>
            <p:ph sz="quarter" idx="11"/>
          </p:nvPr>
        </p:nvSpPr>
        <p:spPr/>
        <p:txBody>
          <a:bodyPr/>
          <a:lstStyle/>
          <a:p>
            <a:pPr marL="342900" indent="-342900">
              <a:buFont typeface="Arial" panose="020B0604020202020204" pitchFamily="34" charset="0"/>
              <a:buChar char="•"/>
            </a:pPr>
            <a:r>
              <a:rPr lang="en-US"/>
              <a:t>Tolerance Limits (engineering/design)</a:t>
            </a:r>
          </a:p>
          <a:p>
            <a:pPr marL="342900" indent="-342900">
              <a:buFont typeface="Arial" panose="020B0604020202020204" pitchFamily="34" charset="0"/>
              <a:buChar char="•"/>
            </a:pPr>
            <a:r>
              <a:rPr lang="en-US"/>
              <a:t>Measurement distribution (measurement uncertainty analysis – GUM)</a:t>
            </a:r>
          </a:p>
          <a:p>
            <a:pPr marL="342900" indent="-342900">
              <a:buFont typeface="Arial" panose="020B0604020202020204" pitchFamily="34" charset="0"/>
              <a:buChar char="•"/>
            </a:pPr>
            <a:r>
              <a:rPr lang="en-US"/>
              <a:t>Product distribution (knowledge of manufacturing or calibration process)</a:t>
            </a:r>
          </a:p>
          <a:p>
            <a:endParaRPr lang="en-US"/>
          </a:p>
          <a:p>
            <a:endParaRPr lang="en-US"/>
          </a:p>
          <a:p>
            <a:endParaRPr lang="en-US"/>
          </a:p>
          <a:p>
            <a:r>
              <a:rPr lang="en-US" b="1"/>
              <a:t>Between the need for detailed information, combined with the messy PFA and PFR integrals (historically difficult to solve), some simplified metrics for quantifying risk have been developed.</a:t>
            </a:r>
          </a:p>
          <a:p>
            <a:endParaRPr lang="en-US"/>
          </a:p>
        </p:txBody>
      </p:sp>
    </p:spTree>
    <p:extLst>
      <p:ext uri="{BB962C8B-B14F-4D97-AF65-F5344CB8AC3E}">
        <p14:creationId xmlns:p14="http://schemas.microsoft.com/office/powerpoint/2010/main" val="35763057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605F55-8E7E-4164-BDF3-C47EDDF24126}"/>
              </a:ext>
            </a:extLst>
          </p:cNvPr>
          <p:cNvSpPr>
            <a:spLocks noGrp="1"/>
          </p:cNvSpPr>
          <p:nvPr>
            <p:ph type="title"/>
          </p:nvPr>
        </p:nvSpPr>
        <p:spPr/>
        <p:txBody>
          <a:bodyPr/>
          <a:lstStyle/>
          <a:p>
            <a:r>
              <a:rPr lang="en-US"/>
              <a:t>Reference Materials</a:t>
            </a:r>
          </a:p>
        </p:txBody>
      </p:sp>
      <p:sp>
        <p:nvSpPr>
          <p:cNvPr id="3" name="Slide Number Placeholder 2">
            <a:extLst>
              <a:ext uri="{FF2B5EF4-FFF2-40B4-BE49-F238E27FC236}">
                <a16:creationId xmlns:a16="http://schemas.microsoft.com/office/drawing/2014/main" id="{6CD8CCBD-536E-406C-A4FC-B26386E901C6}"/>
              </a:ext>
            </a:extLst>
          </p:cNvPr>
          <p:cNvSpPr>
            <a:spLocks noGrp="1"/>
          </p:cNvSpPr>
          <p:nvPr>
            <p:ph type="sldNum" sz="quarter" idx="10"/>
          </p:nvPr>
        </p:nvSpPr>
        <p:spPr/>
        <p:txBody>
          <a:bodyPr/>
          <a:lstStyle/>
          <a:p>
            <a:fld id="{4FAB73BC-B049-4115-A692-8D63A059BFB8}" type="slidenum">
              <a:rPr lang="en-US" smtClean="0"/>
              <a:pPr/>
              <a:t>6</a:t>
            </a:fld>
            <a:endParaRPr lang="en-US"/>
          </a:p>
        </p:txBody>
      </p:sp>
      <p:sp>
        <p:nvSpPr>
          <p:cNvPr id="4" name="Content Placeholder 3">
            <a:extLst>
              <a:ext uri="{FF2B5EF4-FFF2-40B4-BE49-F238E27FC236}">
                <a16:creationId xmlns:a16="http://schemas.microsoft.com/office/drawing/2014/main" id="{43411D02-A398-43E0-BDFB-7C98885892CA}"/>
              </a:ext>
            </a:extLst>
          </p:cNvPr>
          <p:cNvSpPr>
            <a:spLocks noGrp="1"/>
          </p:cNvSpPr>
          <p:nvPr>
            <p:ph sz="quarter" idx="11"/>
          </p:nvPr>
        </p:nvSpPr>
        <p:spPr>
          <a:xfrm>
            <a:off x="647700" y="1409700"/>
            <a:ext cx="10707872" cy="4610100"/>
          </a:xfrm>
        </p:spPr>
        <p:txBody>
          <a:bodyPr/>
          <a:lstStyle/>
          <a:p>
            <a:pPr marL="342900" indent="-342900">
              <a:buFont typeface="Arial" panose="020B0604020202020204" pitchFamily="34" charset="0"/>
              <a:buChar char="•"/>
            </a:pPr>
            <a:r>
              <a:rPr lang="en-US"/>
              <a:t>JCGM 106:2012. Evaluation of measurement data – The role of measurement uncertainty in conformity assessment. </a:t>
            </a:r>
            <a:r>
              <a:rPr lang="en-US">
                <a:hlinkClick r:id="rId2"/>
              </a:rPr>
              <a:t>https://www.bipm.org/en/publications/guides</a:t>
            </a:r>
            <a:r>
              <a:rPr lang="en-US"/>
              <a:t> </a:t>
            </a:r>
          </a:p>
          <a:p>
            <a:pPr marL="342900" indent="-342900">
              <a:buFont typeface="Arial" panose="020B0604020202020204" pitchFamily="34" charset="0"/>
              <a:buChar char="•"/>
            </a:pPr>
            <a:endParaRPr lang="en-US"/>
          </a:p>
          <a:p>
            <a:pPr marL="342900" indent="-342900">
              <a:buFont typeface="Arial" panose="020B0604020202020204" pitchFamily="34" charset="0"/>
              <a:buChar char="•"/>
            </a:pPr>
            <a:r>
              <a:rPr lang="en-US"/>
              <a:t>S. Crowder, C. Delker, E. Forrest, N. Martin. </a:t>
            </a:r>
            <a:r>
              <a:rPr lang="en-US" i="1"/>
              <a:t>Introduction to Statistics in Metrology</a:t>
            </a:r>
            <a:r>
              <a:rPr lang="en-US"/>
              <a:t>. Springer, 2020. (esp. Chapter 5)</a:t>
            </a:r>
          </a:p>
          <a:p>
            <a:endParaRPr lang="en-US"/>
          </a:p>
          <a:p>
            <a:endParaRPr lang="en-US"/>
          </a:p>
          <a:p>
            <a:r>
              <a:rPr lang="en-US"/>
              <a:t>This class follows notation in JCGM 106. Literature on risk evaluation is very inconsistent and often leads to confusion. See Appendix slides for translation of conventions to other authors’ work.</a:t>
            </a:r>
          </a:p>
          <a:p>
            <a:endParaRPr lang="en-US"/>
          </a:p>
        </p:txBody>
      </p:sp>
    </p:spTree>
    <p:extLst>
      <p:ext uri="{BB962C8B-B14F-4D97-AF65-F5344CB8AC3E}">
        <p14:creationId xmlns:p14="http://schemas.microsoft.com/office/powerpoint/2010/main" val="2508700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00CD0C-8875-4CB3-9AC4-AED0967CA7AB}"/>
              </a:ext>
            </a:extLst>
          </p:cNvPr>
          <p:cNvSpPr>
            <a:spLocks noGrp="1"/>
          </p:cNvSpPr>
          <p:nvPr>
            <p:ph type="title"/>
          </p:nvPr>
        </p:nvSpPr>
        <p:spPr/>
        <p:txBody>
          <a:bodyPr/>
          <a:lstStyle/>
          <a:p>
            <a:r>
              <a:rPr lang="en-US"/>
              <a:t>Test Uncertainty Ratio</a:t>
            </a:r>
          </a:p>
        </p:txBody>
      </p:sp>
      <p:sp>
        <p:nvSpPr>
          <p:cNvPr id="3" name="Slide Number Placeholder 2">
            <a:extLst>
              <a:ext uri="{FF2B5EF4-FFF2-40B4-BE49-F238E27FC236}">
                <a16:creationId xmlns:a16="http://schemas.microsoft.com/office/drawing/2014/main" id="{540F17E2-71E2-449B-A398-C3B41286ABCE}"/>
              </a:ext>
            </a:extLst>
          </p:cNvPr>
          <p:cNvSpPr>
            <a:spLocks noGrp="1"/>
          </p:cNvSpPr>
          <p:nvPr>
            <p:ph type="sldNum" sz="quarter" idx="10"/>
          </p:nvPr>
        </p:nvSpPr>
        <p:spPr/>
        <p:txBody>
          <a:bodyPr/>
          <a:lstStyle/>
          <a:p>
            <a:fld id="{4FAB73BC-B049-4115-A692-8D63A059BFB8}" type="slidenum">
              <a:rPr lang="en-US" smtClean="0"/>
              <a:pPr/>
              <a:t>60</a:t>
            </a:fld>
            <a:endParaRPr lang="en-US"/>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07FF7D60-5E10-417E-B791-7CD8922CD927}"/>
                  </a:ext>
                </a:extLst>
              </p:cNvPr>
              <p:cNvSpPr>
                <a:spLocks noGrp="1"/>
              </p:cNvSpPr>
              <p:nvPr>
                <p:ph sz="quarter" idx="11"/>
              </p:nvPr>
            </p:nvSpPr>
            <p:spPr/>
            <p:txBody>
              <a:bodyPr>
                <a:normAutofit/>
              </a:bodyPr>
              <a:lstStyle/>
              <a:p>
                <a:pPr marL="457200" indent="-457200">
                  <a:buFont typeface="Arial" panose="020B0604020202020204" pitchFamily="34" charset="0"/>
                  <a:buChar char="•"/>
                </a:pPr>
                <a:r>
                  <a:rPr lang="en-US" sz="2200" dirty="0"/>
                  <a:t>TUR = [± Tolerance Limit] / [± Measurement Uncertainty @ 95% confidence]</a:t>
                </a:r>
              </a:p>
              <a:p>
                <a:pPr marL="457200" indent="-457200">
                  <a:buFont typeface="Arial" panose="020B0604020202020204" pitchFamily="34" charset="0"/>
                  <a:buChar char="•"/>
                </a:pPr>
                <a:r>
                  <a:rPr lang="en-US" sz="2200" dirty="0"/>
                  <a:t>Or in terms of absolute tolerance limits:  </a:t>
                </a:r>
                <a14:m>
                  <m:oMath xmlns:m="http://schemas.openxmlformats.org/officeDocument/2006/math">
                    <m:r>
                      <a:rPr lang="en-US" sz="2200">
                        <a:latin typeface="Cambria Math" panose="02040503050406030204" pitchFamily="18" charset="0"/>
                      </a:rPr>
                      <m:t>  </m:t>
                    </m:r>
                    <m:r>
                      <a:rPr lang="en-US" sz="2200" i="1">
                        <a:latin typeface="Cambria Math" panose="02040503050406030204" pitchFamily="18" charset="0"/>
                      </a:rPr>
                      <m:t>𝑇𝑈𝑅</m:t>
                    </m:r>
                    <m:r>
                      <a:rPr lang="en-US" sz="2200" i="1">
                        <a:latin typeface="Cambria Math" panose="02040503050406030204" pitchFamily="18" charset="0"/>
                      </a:rPr>
                      <m:t>=</m:t>
                    </m:r>
                    <m:f>
                      <m:fPr>
                        <m:ctrlPr>
                          <a:rPr lang="en-US" sz="2200" i="1" smtClean="0">
                            <a:latin typeface="Cambria Math" panose="02040503050406030204" pitchFamily="18" charset="0"/>
                          </a:rPr>
                        </m:ctrlPr>
                      </m:fPr>
                      <m:num>
                        <m:r>
                          <a:rPr lang="en-US" sz="2200" i="1" smtClean="0">
                            <a:latin typeface="Cambria Math" panose="02040503050406030204" pitchFamily="18" charset="0"/>
                            <a:ea typeface="Cambria Math" panose="02040503050406030204" pitchFamily="18" charset="0"/>
                          </a:rPr>
                          <m:t>±</m:t>
                        </m:r>
                        <m:r>
                          <a:rPr lang="en-US" sz="2200" b="0" i="1" smtClean="0">
                            <a:latin typeface="Cambria Math" panose="02040503050406030204" pitchFamily="18" charset="0"/>
                            <a:ea typeface="Cambria Math" panose="02040503050406030204" pitchFamily="18" charset="0"/>
                          </a:rPr>
                          <m:t>𝑇</m:t>
                        </m:r>
                      </m:num>
                      <m:den>
                        <m:r>
                          <a:rPr lang="en-US" sz="2200" i="1" smtClean="0">
                            <a:latin typeface="Cambria Math" panose="02040503050406030204" pitchFamily="18" charset="0"/>
                            <a:ea typeface="Cambria Math" panose="02040503050406030204" pitchFamily="18" charset="0"/>
                          </a:rPr>
                          <m:t>±</m:t>
                        </m:r>
                        <m:r>
                          <a:rPr lang="en-US" sz="2200" b="0" i="1" smtClean="0">
                            <a:latin typeface="Cambria Math" panose="02040503050406030204" pitchFamily="18" charset="0"/>
                            <a:ea typeface="Cambria Math" panose="02040503050406030204" pitchFamily="18" charset="0"/>
                          </a:rPr>
                          <m:t>𝑈</m:t>
                        </m:r>
                      </m:den>
                    </m:f>
                    <m:r>
                      <a:rPr lang="en-US" sz="2200" b="0" i="1" smtClean="0">
                        <a:latin typeface="Cambria Math" panose="02040503050406030204" pitchFamily="18" charset="0"/>
                      </a:rPr>
                      <m:t>=</m:t>
                    </m:r>
                    <m:r>
                      <a:rPr lang="en-US" sz="2200" i="1">
                        <a:latin typeface="Cambria Math" panose="02040503050406030204" pitchFamily="18" charset="0"/>
                      </a:rPr>
                      <m:t> </m:t>
                    </m:r>
                    <m:f>
                      <m:fPr>
                        <m:ctrlPr>
                          <a:rPr lang="en-US" sz="2200" i="1">
                            <a:latin typeface="Cambria Math" panose="02040503050406030204" pitchFamily="18" charset="0"/>
                          </a:rPr>
                        </m:ctrlPr>
                      </m:fPr>
                      <m:num>
                        <m:sSub>
                          <m:sSubPr>
                            <m:ctrlPr>
                              <a:rPr lang="en-US" sz="2200" i="1">
                                <a:latin typeface="Cambria Math" panose="02040503050406030204" pitchFamily="18" charset="0"/>
                              </a:rPr>
                            </m:ctrlPr>
                          </m:sSubPr>
                          <m:e>
                            <m:r>
                              <a:rPr lang="en-US" sz="2200" i="1">
                                <a:latin typeface="Cambria Math" panose="02040503050406030204" pitchFamily="18" charset="0"/>
                              </a:rPr>
                              <m:t>𝑇</m:t>
                            </m:r>
                          </m:e>
                          <m:sub>
                            <m:r>
                              <a:rPr lang="en-US" sz="2200" i="1">
                                <a:latin typeface="Cambria Math" panose="02040503050406030204" pitchFamily="18" charset="0"/>
                              </a:rPr>
                              <m:t>𝑈</m:t>
                            </m:r>
                          </m:sub>
                        </m:sSub>
                        <m:r>
                          <a:rPr lang="en-US" sz="2200" i="1">
                            <a:latin typeface="Cambria Math" panose="02040503050406030204" pitchFamily="18" charset="0"/>
                          </a:rPr>
                          <m:t>−</m:t>
                        </m:r>
                        <m:sSub>
                          <m:sSubPr>
                            <m:ctrlPr>
                              <a:rPr lang="en-US" sz="2200" i="1">
                                <a:latin typeface="Cambria Math" panose="02040503050406030204" pitchFamily="18" charset="0"/>
                              </a:rPr>
                            </m:ctrlPr>
                          </m:sSubPr>
                          <m:e>
                            <m:r>
                              <a:rPr lang="en-US" sz="2200" i="1">
                                <a:latin typeface="Cambria Math" panose="02040503050406030204" pitchFamily="18" charset="0"/>
                              </a:rPr>
                              <m:t>𝑇</m:t>
                            </m:r>
                          </m:e>
                          <m:sub>
                            <m:r>
                              <a:rPr lang="en-US" sz="2200" i="1">
                                <a:latin typeface="Cambria Math" panose="02040503050406030204" pitchFamily="18" charset="0"/>
                              </a:rPr>
                              <m:t>𝐿</m:t>
                            </m:r>
                          </m:sub>
                        </m:sSub>
                      </m:num>
                      <m:den>
                        <m:r>
                          <a:rPr lang="en-US" sz="2200" i="1">
                            <a:latin typeface="Cambria Math" panose="02040503050406030204" pitchFamily="18" charset="0"/>
                          </a:rPr>
                          <m:t>2</m:t>
                        </m:r>
                        <m:sSub>
                          <m:sSubPr>
                            <m:ctrlPr>
                              <a:rPr lang="en-US" sz="2200" i="1">
                                <a:latin typeface="Cambria Math" panose="02040503050406030204" pitchFamily="18" charset="0"/>
                              </a:rPr>
                            </m:ctrlPr>
                          </m:sSubPr>
                          <m:e>
                            <m:r>
                              <a:rPr lang="en-US" sz="2200" i="1">
                                <a:latin typeface="Cambria Math" panose="02040503050406030204" pitchFamily="18" charset="0"/>
                              </a:rPr>
                              <m:t>𝑈</m:t>
                            </m:r>
                          </m:e>
                          <m:sub>
                            <m:r>
                              <a:rPr lang="en-US" sz="2200" i="1">
                                <a:latin typeface="Cambria Math" panose="02040503050406030204" pitchFamily="18" charset="0"/>
                              </a:rPr>
                              <m:t>95</m:t>
                            </m:r>
                          </m:sub>
                        </m:sSub>
                      </m:den>
                    </m:f>
                  </m:oMath>
                </a14:m>
                <a:endParaRPr lang="en-US" sz="2200" dirty="0"/>
              </a:p>
              <a:p>
                <a:pPr marL="457200" indent="-457200">
                  <a:buFont typeface="Arial" panose="020B0604020202020204" pitchFamily="34" charset="0"/>
                  <a:buChar char="•"/>
                </a:pPr>
                <a:endParaRPr lang="en-US" sz="2200" dirty="0"/>
              </a:p>
              <a:p>
                <a:pPr marL="457200" indent="-457200">
                  <a:buFont typeface="Arial" panose="020B0604020202020204" pitchFamily="34" charset="0"/>
                  <a:buChar char="•"/>
                </a:pPr>
                <a:r>
                  <a:rPr lang="en-US" sz="2200" dirty="0"/>
                  <a:t>Note: </a:t>
                </a:r>
                <a14:m>
                  <m:oMath xmlns:m="http://schemas.openxmlformats.org/officeDocument/2006/math">
                    <m:sSub>
                      <m:sSubPr>
                        <m:ctrlPr>
                          <a:rPr lang="en-US" sz="2200" i="1">
                            <a:latin typeface="Cambria Math" panose="02040503050406030204" pitchFamily="18" charset="0"/>
                          </a:rPr>
                        </m:ctrlPr>
                      </m:sSubPr>
                      <m:e>
                        <m:r>
                          <a:rPr lang="en-US" sz="2200" i="1">
                            <a:latin typeface="Cambria Math" panose="02040503050406030204" pitchFamily="18" charset="0"/>
                          </a:rPr>
                          <m:t>𝑈</m:t>
                        </m:r>
                      </m:e>
                      <m:sub>
                        <m:r>
                          <a:rPr lang="en-US" sz="2200" i="1">
                            <a:latin typeface="Cambria Math" panose="02040503050406030204" pitchFamily="18" charset="0"/>
                          </a:rPr>
                          <m:t>95</m:t>
                        </m:r>
                      </m:sub>
                    </m:sSub>
                  </m:oMath>
                </a14:m>
                <a:r>
                  <a:rPr lang="en-US" sz="2200" dirty="0"/>
                  <a:t> = expanded uncertainty expressed at 95% confidence ≅ </a:t>
                </a:r>
                <a14:m>
                  <m:oMath xmlns:m="http://schemas.openxmlformats.org/officeDocument/2006/math">
                    <m:r>
                      <a:rPr lang="en-US" sz="2200" i="1">
                        <a:latin typeface="Cambria Math" panose="02040503050406030204" pitchFamily="18" charset="0"/>
                      </a:rPr>
                      <m:t>2 </m:t>
                    </m:r>
                    <m:sSub>
                      <m:sSubPr>
                        <m:ctrlPr>
                          <a:rPr lang="en-US" sz="2200" i="1">
                            <a:latin typeface="Cambria Math" panose="02040503050406030204" pitchFamily="18" charset="0"/>
                          </a:rPr>
                        </m:ctrlPr>
                      </m:sSubPr>
                      <m:e>
                        <m:r>
                          <a:rPr lang="en-US" sz="2200" i="1">
                            <a:latin typeface="Cambria Math" panose="02040503050406030204" pitchFamily="18" charset="0"/>
                          </a:rPr>
                          <m:t>𝑢</m:t>
                        </m:r>
                      </m:e>
                      <m:sub>
                        <m:r>
                          <a:rPr lang="en-US" sz="2200" i="1">
                            <a:latin typeface="Cambria Math" panose="02040503050406030204" pitchFamily="18" charset="0"/>
                          </a:rPr>
                          <m:t>𝑚</m:t>
                        </m:r>
                      </m:sub>
                    </m:sSub>
                  </m:oMath>
                </a14:m>
                <a:endParaRPr lang="en-US" sz="1900" dirty="0"/>
              </a:p>
              <a:p>
                <a:pPr lvl="1"/>
                <a:endParaRPr lang="en-US" dirty="0"/>
              </a:p>
              <a:p>
                <a:pPr lvl="1"/>
                <a:endParaRPr lang="en-US" dirty="0"/>
              </a:p>
              <a:p>
                <a:pPr lvl="1"/>
                <a:endParaRPr lang="en-US" dirty="0"/>
              </a:p>
              <a:p>
                <a:pPr lvl="1"/>
                <a:endParaRPr lang="en-US" dirty="0"/>
              </a:p>
              <a:p>
                <a:endParaRPr lang="en-US" dirty="0"/>
              </a:p>
            </p:txBody>
          </p:sp>
        </mc:Choice>
        <mc:Fallback xmlns="">
          <p:sp>
            <p:nvSpPr>
              <p:cNvPr id="4" name="Content Placeholder 3">
                <a:extLst>
                  <a:ext uri="{FF2B5EF4-FFF2-40B4-BE49-F238E27FC236}">
                    <a16:creationId xmlns:a16="http://schemas.microsoft.com/office/drawing/2014/main" id="{07FF7D60-5E10-417E-B791-7CD8922CD927}"/>
                  </a:ext>
                </a:extLst>
              </p:cNvPr>
              <p:cNvSpPr>
                <a:spLocks noGrp="1" noRot="1" noChangeAspect="1" noMove="1" noResize="1" noEditPoints="1" noAdjustHandles="1" noChangeArrowheads="1" noChangeShapeType="1" noTextEdit="1"/>
              </p:cNvSpPr>
              <p:nvPr>
                <p:ph sz="quarter" idx="11"/>
              </p:nvPr>
            </p:nvSpPr>
            <p:spPr>
              <a:blipFill>
                <a:blip r:embed="rId3"/>
                <a:stretch>
                  <a:fillRect l="-1434" t="-1453"/>
                </a:stretch>
              </a:blipFill>
            </p:spPr>
            <p:txBody>
              <a:bodyPr/>
              <a:lstStyle/>
              <a:p>
                <a:r>
                  <a:rPr lang="en-US">
                    <a:noFill/>
                  </a:rPr>
                  <a:t> </a:t>
                </a:r>
              </a:p>
            </p:txBody>
          </p:sp>
        </mc:Fallback>
      </mc:AlternateContent>
    </p:spTree>
    <p:extLst>
      <p:ext uri="{BB962C8B-B14F-4D97-AF65-F5344CB8AC3E}">
        <p14:creationId xmlns:p14="http://schemas.microsoft.com/office/powerpoint/2010/main" val="606309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CFBD6-95E7-791C-9F01-E351CB470F64}"/>
              </a:ext>
            </a:extLst>
          </p:cNvPr>
          <p:cNvSpPr>
            <a:spLocks noGrp="1"/>
          </p:cNvSpPr>
          <p:nvPr>
            <p:ph type="title"/>
          </p:nvPr>
        </p:nvSpPr>
        <p:spPr/>
        <p:txBody>
          <a:bodyPr/>
          <a:lstStyle/>
          <a:p>
            <a:r>
              <a:rPr lang="en-US" dirty="0"/>
              <a:t>TAR or TUR?</a:t>
            </a:r>
          </a:p>
        </p:txBody>
      </p:sp>
      <p:sp>
        <p:nvSpPr>
          <p:cNvPr id="3" name="Slide Number Placeholder 2">
            <a:extLst>
              <a:ext uri="{FF2B5EF4-FFF2-40B4-BE49-F238E27FC236}">
                <a16:creationId xmlns:a16="http://schemas.microsoft.com/office/drawing/2014/main" id="{EB80D474-A561-6B66-8D37-AC4524BD6B05}"/>
              </a:ext>
            </a:extLst>
          </p:cNvPr>
          <p:cNvSpPr>
            <a:spLocks noGrp="1"/>
          </p:cNvSpPr>
          <p:nvPr>
            <p:ph type="sldNum" sz="quarter" idx="10"/>
          </p:nvPr>
        </p:nvSpPr>
        <p:spPr/>
        <p:txBody>
          <a:bodyPr/>
          <a:lstStyle/>
          <a:p>
            <a:fld id="{4FAB73BC-B049-4115-A692-8D63A059BFB8}" type="slidenum">
              <a:rPr lang="en-US" smtClean="0"/>
              <a:pPr/>
              <a:t>61</a:t>
            </a:fld>
            <a:endParaRPr lang="en-US"/>
          </a:p>
        </p:txBody>
      </p:sp>
      <p:sp>
        <p:nvSpPr>
          <p:cNvPr id="4" name="Content Placeholder 3">
            <a:extLst>
              <a:ext uri="{FF2B5EF4-FFF2-40B4-BE49-F238E27FC236}">
                <a16:creationId xmlns:a16="http://schemas.microsoft.com/office/drawing/2014/main" id="{D459E95B-76E0-C0E5-C8EB-974E5B01910F}"/>
              </a:ext>
            </a:extLst>
          </p:cNvPr>
          <p:cNvSpPr>
            <a:spLocks noGrp="1"/>
          </p:cNvSpPr>
          <p:nvPr>
            <p:ph sz="quarter" idx="11"/>
          </p:nvPr>
        </p:nvSpPr>
        <p:spPr/>
        <p:txBody>
          <a:bodyPr>
            <a:normAutofit fontScale="92500" lnSpcReduction="10000"/>
          </a:bodyPr>
          <a:lstStyle/>
          <a:p>
            <a:r>
              <a:rPr lang="en-US" sz="2000" dirty="0"/>
              <a:t>Most common definitions found in literature:</a:t>
            </a:r>
          </a:p>
          <a:p>
            <a:pPr marL="342900" indent="-342900">
              <a:buFont typeface="Arial" panose="020B0604020202020204" pitchFamily="34" charset="0"/>
              <a:buChar char="•"/>
            </a:pPr>
            <a:r>
              <a:rPr lang="en-US" sz="2000" dirty="0"/>
              <a:t>TUR = [± Tolerance Limit] / [± Measurement Uncertainty @ 95% confidence]</a:t>
            </a:r>
          </a:p>
          <a:p>
            <a:pPr marL="342900" indent="-342900">
              <a:buFont typeface="Arial" panose="020B0604020202020204" pitchFamily="34" charset="0"/>
              <a:buChar char="•"/>
            </a:pPr>
            <a:r>
              <a:rPr lang="en-US" dirty="0"/>
              <a:t>TAR = [± Tolerance Limit] / [± Equipment Accuracy Only @ 95%]</a:t>
            </a:r>
          </a:p>
          <a:p>
            <a:pPr marL="342900" indent="-342900">
              <a:buFont typeface="Arial" panose="020B0604020202020204" pitchFamily="34" charset="0"/>
              <a:buChar char="•"/>
            </a:pPr>
            <a:endParaRPr lang="en-US" sz="2000" dirty="0"/>
          </a:p>
          <a:p>
            <a:r>
              <a:rPr lang="en-US" dirty="0"/>
              <a:t>9900000 and PSLM:</a:t>
            </a:r>
          </a:p>
          <a:p>
            <a:pPr marL="342900" indent="-342900">
              <a:buFont typeface="Arial" panose="020B0604020202020204" pitchFamily="34" charset="0"/>
              <a:buChar char="•"/>
            </a:pPr>
            <a:r>
              <a:rPr lang="en-US" dirty="0"/>
              <a:t>TAR = product characteristic tolerance divided by the collective measurement uncertainty of the equipment based on a confidence level of 95% or better [99M]</a:t>
            </a:r>
          </a:p>
          <a:p>
            <a:pPr marL="342900" indent="-342900">
              <a:buFont typeface="Arial" panose="020B0604020202020204" pitchFamily="34" charset="0"/>
              <a:buChar char="•"/>
            </a:pPr>
            <a:r>
              <a:rPr lang="en-US" dirty="0"/>
              <a:t>TUR = certification tolerance of device being calibrated divided by process uncertainty of the process used to calibrate [PSLM]</a:t>
            </a:r>
          </a:p>
          <a:p>
            <a:pPr marL="342900" indent="-342900">
              <a:buFont typeface="Arial" panose="020B0604020202020204" pitchFamily="34" charset="0"/>
              <a:buChar char="•"/>
            </a:pPr>
            <a:endParaRPr lang="en-US" dirty="0"/>
          </a:p>
          <a:p>
            <a:r>
              <a:rPr lang="en-US" dirty="0"/>
              <a:t>JCGM 106:</a:t>
            </a:r>
          </a:p>
          <a:p>
            <a:pPr marL="342900" indent="-342900">
              <a:buFont typeface="Arial" panose="020B0604020202020204" pitchFamily="34" charset="0"/>
              <a:buChar char="•"/>
            </a:pPr>
            <a:r>
              <a:rPr lang="en-US" dirty="0"/>
              <a:t>“Care has to be taken when such [TAR or TUR] rules are encountered because they are sometimes ambiguously or incompletely defined.”</a:t>
            </a:r>
          </a:p>
          <a:p>
            <a:pPr marL="342900" indent="-342900">
              <a:buFont typeface="Arial" panose="020B0604020202020204" pitchFamily="34" charset="0"/>
              <a:buChar char="•"/>
            </a:pPr>
            <a:r>
              <a:rPr lang="en-US" dirty="0"/>
              <a:t>Measurement Capability Index = </a:t>
            </a:r>
            <a:r>
              <a:rPr lang="en-US" sz="2000" dirty="0"/>
              <a:t>[± Tolerance Limit] / [± Measurement Uncertainty @ 95%]</a:t>
            </a:r>
          </a:p>
          <a:p>
            <a:pPr marL="342900" indent="-342900">
              <a:buFont typeface="Arial" panose="020B0604020202020204" pitchFamily="34" charset="0"/>
              <a:buChar char="•"/>
            </a:pPr>
            <a:endParaRPr lang="en-US" dirty="0"/>
          </a:p>
          <a:p>
            <a:endParaRPr lang="en-US" sz="2000" dirty="0"/>
          </a:p>
          <a:p>
            <a:endParaRPr lang="en-US" sz="2000" dirty="0"/>
          </a:p>
          <a:p>
            <a:endParaRPr lang="en-US" sz="2000" dirty="0"/>
          </a:p>
          <a:p>
            <a:endParaRPr lang="en-US" dirty="0"/>
          </a:p>
        </p:txBody>
      </p:sp>
    </p:spTree>
    <p:extLst>
      <p:ext uri="{BB962C8B-B14F-4D97-AF65-F5344CB8AC3E}">
        <p14:creationId xmlns:p14="http://schemas.microsoft.com/office/powerpoint/2010/main" val="38723248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phic 8">
            <a:extLst>
              <a:ext uri="{FF2B5EF4-FFF2-40B4-BE49-F238E27FC236}">
                <a16:creationId xmlns:a16="http://schemas.microsoft.com/office/drawing/2014/main" id="{BA62BBDF-2B78-4A25-AC1B-AD13E80DE91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191250" y="1472119"/>
            <a:ext cx="5537570" cy="4103538"/>
          </a:xfrm>
          <a:prstGeom prst="rect">
            <a:avLst/>
          </a:prstGeom>
        </p:spPr>
      </p:pic>
      <p:sp>
        <p:nvSpPr>
          <p:cNvPr id="2" name="Title 1">
            <a:extLst>
              <a:ext uri="{FF2B5EF4-FFF2-40B4-BE49-F238E27FC236}">
                <a16:creationId xmlns:a16="http://schemas.microsoft.com/office/drawing/2014/main" id="{2FD9E3A3-A2B5-4B1F-94A3-9CEBADE40E90}"/>
              </a:ext>
            </a:extLst>
          </p:cNvPr>
          <p:cNvSpPr>
            <a:spLocks noGrp="1"/>
          </p:cNvSpPr>
          <p:nvPr>
            <p:ph type="title"/>
          </p:nvPr>
        </p:nvSpPr>
        <p:spPr/>
        <p:txBody>
          <a:bodyPr/>
          <a:lstStyle/>
          <a:p>
            <a:r>
              <a:rPr lang="en-US"/>
              <a:t>What does TUR have to do with risk?</a:t>
            </a:r>
          </a:p>
        </p:txBody>
      </p:sp>
      <p:sp>
        <p:nvSpPr>
          <p:cNvPr id="3" name="Slide Number Placeholder 2">
            <a:extLst>
              <a:ext uri="{FF2B5EF4-FFF2-40B4-BE49-F238E27FC236}">
                <a16:creationId xmlns:a16="http://schemas.microsoft.com/office/drawing/2014/main" id="{5F77640E-AAA0-4C27-9F5D-9265A0B8B88F}"/>
              </a:ext>
            </a:extLst>
          </p:cNvPr>
          <p:cNvSpPr>
            <a:spLocks noGrp="1"/>
          </p:cNvSpPr>
          <p:nvPr>
            <p:ph type="sldNum" sz="quarter" idx="10"/>
          </p:nvPr>
        </p:nvSpPr>
        <p:spPr/>
        <p:txBody>
          <a:bodyPr/>
          <a:lstStyle/>
          <a:p>
            <a:fld id="{4FAB73BC-B049-4115-A692-8D63A059BFB8}" type="slidenum">
              <a:rPr lang="en-US" smtClean="0"/>
              <a:pPr/>
              <a:t>62</a:t>
            </a:fld>
            <a:endParaRPr lang="en-US"/>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FED7680D-03DD-40E1-AB7B-6F594061FC89}"/>
                  </a:ext>
                </a:extLst>
              </p:cNvPr>
              <p:cNvSpPr>
                <a:spLocks noGrp="1"/>
              </p:cNvSpPr>
              <p:nvPr>
                <p:ph sz="quarter" idx="11"/>
              </p:nvPr>
            </p:nvSpPr>
            <p:spPr>
              <a:xfrm>
                <a:off x="225879" y="1872343"/>
                <a:ext cx="6528489" cy="4610100"/>
              </a:xfrm>
            </p:spPr>
            <p:txBody>
              <a:bodyPr/>
              <a:lstStyle/>
              <a:p>
                <a14:m>
                  <m:oMath xmlns:m="http://schemas.openxmlformats.org/officeDocument/2006/math">
                    <m:r>
                      <a:rPr lang="en-US" i="1">
                        <a:latin typeface="Cambria Math" panose="02040503050406030204" pitchFamily="18" charset="0"/>
                      </a:rPr>
                      <m:t>𝑇𝑈𝑅</m:t>
                    </m:r>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𝑈</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𝐿</m:t>
                            </m:r>
                          </m:sub>
                        </m:sSub>
                      </m:num>
                      <m:den>
                        <m:r>
                          <a:rPr lang="en-US" i="1">
                            <a:latin typeface="Cambria Math" panose="02040503050406030204" pitchFamily="18" charset="0"/>
                          </a:rPr>
                          <m:t>2</m:t>
                        </m:r>
                        <m:sSub>
                          <m:sSubPr>
                            <m:ctrlPr>
                              <a:rPr lang="en-US" i="1">
                                <a:latin typeface="Cambria Math" panose="02040503050406030204" pitchFamily="18" charset="0"/>
                              </a:rPr>
                            </m:ctrlPr>
                          </m:sSubPr>
                          <m:e>
                            <m:r>
                              <a:rPr lang="en-US" i="1">
                                <a:latin typeface="Cambria Math" panose="02040503050406030204" pitchFamily="18" charset="0"/>
                              </a:rPr>
                              <m:t>𝑈</m:t>
                            </m:r>
                          </m:e>
                          <m:sub>
                            <m:r>
                              <a:rPr lang="en-US" i="1">
                                <a:latin typeface="Cambria Math" panose="02040503050406030204" pitchFamily="18" charset="0"/>
                              </a:rPr>
                              <m:t>95</m:t>
                            </m:r>
                          </m:sub>
                        </m:sSub>
                      </m:den>
                    </m:f>
                  </m:oMath>
                </a14:m>
                <a:r>
                  <a:rPr lang="en-US">
                    <a:sym typeface="Wingdings" panose="05000000000000000000" pitchFamily="2" charset="2"/>
                  </a:rPr>
                  <a:t>  		 Measurement Distribution</a:t>
                </a:r>
                <a:endParaRPr lang="en-US"/>
              </a:p>
              <a:p>
                <a:endParaRPr lang="en-US"/>
              </a:p>
              <a:p>
                <a14:m>
                  <m:oMath xmlns:m="http://schemas.openxmlformats.org/officeDocument/2006/math">
                    <m:r>
                      <a:rPr lang="en-US" i="1">
                        <a:latin typeface="Cambria Math" panose="02040503050406030204" pitchFamily="18" charset="0"/>
                      </a:rPr>
                      <m:t>𝑖𝑡𝑝</m:t>
                    </m:r>
                    <m:r>
                      <a:rPr lang="en-US" i="1">
                        <a:latin typeface="Cambria Math" panose="02040503050406030204" pitchFamily="18" charset="0"/>
                      </a:rPr>
                      <m:t>=2 </m:t>
                    </m:r>
                    <m:r>
                      <m:rPr>
                        <m:sty m:val="p"/>
                      </m:rPr>
                      <a:rPr lang="el-GR" i="1">
                        <a:latin typeface="Cambria Math" panose="02040503050406030204" pitchFamily="18" charset="0"/>
                        <a:ea typeface="Cambria Math" panose="02040503050406030204" pitchFamily="18" charset="0"/>
                      </a:rPr>
                      <m:t>Φ</m:t>
                    </m:r>
                    <m:d>
                      <m:dPr>
                        <m:ctrlPr>
                          <a:rPr lang="el-GR" i="1">
                            <a:latin typeface="Cambria Math" panose="02040503050406030204" pitchFamily="18" charset="0"/>
                            <a:ea typeface="Cambria Math" panose="02040503050406030204" pitchFamily="18" charset="0"/>
                          </a:rPr>
                        </m:ctrlPr>
                      </m:dPr>
                      <m:e>
                        <m:f>
                          <m:fPr>
                            <m:ctrlPr>
                              <a:rPr lang="el-GR" i="1">
                                <a:latin typeface="Cambria Math" panose="02040503050406030204" pitchFamily="18" charset="0"/>
                                <a:ea typeface="Cambria Math" panose="02040503050406030204" pitchFamily="18" charset="0"/>
                              </a:rPr>
                            </m:ctrlPr>
                          </m:fPr>
                          <m:num>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𝑇</m:t>
                                </m:r>
                              </m:e>
                              <m:sub>
                                <m:r>
                                  <a:rPr lang="en-US" i="1">
                                    <a:latin typeface="Cambria Math" panose="02040503050406030204" pitchFamily="18" charset="0"/>
                                    <a:ea typeface="Cambria Math" panose="02040503050406030204" pitchFamily="18" charset="0"/>
                                  </a:rPr>
                                  <m:t>𝑈</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𝑇</m:t>
                                </m:r>
                              </m:e>
                              <m:sub>
                                <m:r>
                                  <a:rPr lang="en-US" i="1">
                                    <a:latin typeface="Cambria Math" panose="02040503050406030204" pitchFamily="18" charset="0"/>
                                    <a:ea typeface="Cambria Math" panose="02040503050406030204" pitchFamily="18" charset="0"/>
                                  </a:rPr>
                                  <m:t>𝐿</m:t>
                                </m:r>
                              </m:sub>
                            </m:sSub>
                          </m:num>
                          <m:den>
                            <m:r>
                              <a:rPr lang="en-US" i="1">
                                <a:latin typeface="Cambria Math" panose="02040503050406030204" pitchFamily="18" charset="0"/>
                                <a:ea typeface="Cambria Math" panose="02040503050406030204" pitchFamily="18" charset="0"/>
                              </a:rPr>
                              <m:t>2</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𝑢</m:t>
                                </m:r>
                              </m:e>
                              <m:sub>
                                <m:r>
                                  <a:rPr lang="en-US" i="1">
                                    <a:latin typeface="Cambria Math" panose="02040503050406030204" pitchFamily="18" charset="0"/>
                                    <a:ea typeface="Cambria Math" panose="02040503050406030204" pitchFamily="18" charset="0"/>
                                  </a:rPr>
                                  <m:t>0</m:t>
                                </m:r>
                              </m:sub>
                            </m:sSub>
                          </m:den>
                        </m:f>
                      </m:e>
                    </m:d>
                    <m:r>
                      <a:rPr lang="en-US" i="1">
                        <a:latin typeface="Cambria Math" panose="02040503050406030204" pitchFamily="18" charset="0"/>
                        <a:ea typeface="Cambria Math" panose="02040503050406030204" pitchFamily="18" charset="0"/>
                      </a:rPr>
                      <m:t>−1</m:t>
                    </m:r>
                  </m:oMath>
                </a14:m>
                <a:r>
                  <a:rPr lang="en-US">
                    <a:sym typeface="Wingdings" panose="05000000000000000000" pitchFamily="2" charset="2"/>
                  </a:rPr>
                  <a:t>    Product Distribution</a:t>
                </a:r>
              </a:p>
              <a:p>
                <a:endParaRPr lang="en-US" i="1">
                  <a:latin typeface="Cambria Math" panose="02040503050406030204" pitchFamily="18" charset="0"/>
                  <a:ea typeface="Cambria Math" panose="02040503050406030204" pitchFamily="18" charset="0"/>
                </a:endParaRPr>
              </a:p>
              <a:p>
                <a:endParaRPr lang="en-US" i="1">
                  <a:latin typeface="Cambria Math" panose="02040503050406030204" pitchFamily="18" charset="0"/>
                  <a:ea typeface="Cambria Math" panose="02040503050406030204" pitchFamily="18" charset="0"/>
                </a:endParaRPr>
              </a:p>
              <a:p>
                <a14:m>
                  <m:oMath xmlns:m="http://schemas.openxmlformats.org/officeDocument/2006/math">
                    <m:r>
                      <m:rPr>
                        <m:sty m:val="p"/>
                      </m:rPr>
                      <a:rPr lang="el-GR" i="1">
                        <a:latin typeface="Cambria Math" panose="02040503050406030204" pitchFamily="18" charset="0"/>
                        <a:ea typeface="Cambria Math" panose="02040503050406030204" pitchFamily="18" charset="0"/>
                      </a:rPr>
                      <m:t>Φ</m:t>
                    </m:r>
                  </m:oMath>
                </a14:m>
                <a:r>
                  <a:rPr lang="en-US">
                    <a:sym typeface="Wingdings" panose="05000000000000000000" pitchFamily="2" charset="2"/>
                  </a:rPr>
                  <a:t> = standard normal PDF</a:t>
                </a:r>
              </a:p>
              <a:p>
                <a:r>
                  <a:rPr lang="en-US">
                    <a:sym typeface="Wingdings" panose="05000000000000000000" pitchFamily="2" charset="2"/>
                  </a:rPr>
                  <a:t>(Assuming normal distributions with </a:t>
                </a:r>
                <a14:m>
                  <m:oMath xmlns:m="http://schemas.openxmlformats.org/officeDocument/2006/math">
                    <m:sSub>
                      <m:sSubPr>
                        <m:ctrlPr>
                          <a:rPr lang="en-US" i="1" dirty="0">
                            <a:latin typeface="Cambria Math" panose="02040503050406030204" pitchFamily="18" charset="0"/>
                            <a:sym typeface="Wingdings" panose="05000000000000000000" pitchFamily="2" charset="2"/>
                          </a:rPr>
                        </m:ctrlPr>
                      </m:sSubPr>
                      <m:e>
                        <m:r>
                          <a:rPr lang="en-US" i="1" dirty="0">
                            <a:latin typeface="Cambria Math" panose="02040503050406030204" pitchFamily="18" charset="0"/>
                            <a:sym typeface="Wingdings" panose="05000000000000000000" pitchFamily="2" charset="2"/>
                          </a:rPr>
                          <m:t>𝑦</m:t>
                        </m:r>
                      </m:e>
                      <m:sub>
                        <m:r>
                          <a:rPr lang="en-US" i="1" dirty="0">
                            <a:latin typeface="Cambria Math" panose="02040503050406030204" pitchFamily="18" charset="0"/>
                            <a:sym typeface="Wingdings" panose="05000000000000000000" pitchFamily="2" charset="2"/>
                          </a:rPr>
                          <m:t>0</m:t>
                        </m:r>
                      </m:sub>
                    </m:sSub>
                    <m:r>
                      <a:rPr lang="en-US" i="1" dirty="0">
                        <a:latin typeface="Cambria Math" panose="02040503050406030204" pitchFamily="18" charset="0"/>
                        <a:sym typeface="Wingdings" panose="05000000000000000000" pitchFamily="2" charset="2"/>
                      </a:rPr>
                      <m:t> = 0</m:t>
                    </m:r>
                  </m:oMath>
                </a14:m>
                <a:r>
                  <a:rPr lang="en-US">
                    <a:sym typeface="Wingdings" panose="05000000000000000000" pitchFamily="2" charset="2"/>
                  </a:rPr>
                  <a:t>)</a:t>
                </a:r>
                <a:endParaRPr lang="en-US"/>
              </a:p>
              <a:p>
                <a:endParaRPr lang="en-US"/>
              </a:p>
            </p:txBody>
          </p:sp>
        </mc:Choice>
        <mc:Fallback xmlns="">
          <p:sp>
            <p:nvSpPr>
              <p:cNvPr id="4" name="Content Placeholder 3">
                <a:extLst>
                  <a:ext uri="{FF2B5EF4-FFF2-40B4-BE49-F238E27FC236}">
                    <a16:creationId xmlns:a16="http://schemas.microsoft.com/office/drawing/2014/main" id="{FED7680D-03DD-40E1-AB7B-6F594061FC89}"/>
                  </a:ext>
                </a:extLst>
              </p:cNvPr>
              <p:cNvSpPr>
                <a:spLocks noGrp="1" noRot="1" noChangeAspect="1" noMove="1" noResize="1" noEditPoints="1" noAdjustHandles="1" noChangeArrowheads="1" noChangeShapeType="1" noTextEdit="1"/>
              </p:cNvSpPr>
              <p:nvPr>
                <p:ph sz="quarter" idx="11"/>
              </p:nvPr>
            </p:nvSpPr>
            <p:spPr>
              <a:xfrm>
                <a:off x="225879" y="1872343"/>
                <a:ext cx="6528489" cy="4610100"/>
              </a:xfrm>
              <a:blipFill>
                <a:blip r:embed="rId5"/>
                <a:stretch>
                  <a:fillRect l="-2334" t="-132"/>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2B8F54AB-D347-4CB2-9A84-C6BF3DEDCE81}"/>
              </a:ext>
            </a:extLst>
          </p:cNvPr>
          <p:cNvSpPr txBox="1"/>
          <p:nvPr/>
        </p:nvSpPr>
        <p:spPr>
          <a:xfrm>
            <a:off x="7867650" y="5459186"/>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Open Sans bold"/>
                <a:ea typeface="Open Sans Light"/>
                <a:cs typeface="Open Sans Light"/>
              </a:rPr>
              <a:t>ITP distribution</a:t>
            </a:r>
            <a:endParaRPr lang="en-US">
              <a:latin typeface="Open Sans bold"/>
            </a:endParaRPr>
          </a:p>
        </p:txBody>
      </p:sp>
      <p:sp>
        <p:nvSpPr>
          <p:cNvPr id="8" name="TextBox 7">
            <a:extLst>
              <a:ext uri="{FF2B5EF4-FFF2-40B4-BE49-F238E27FC236}">
                <a16:creationId xmlns:a16="http://schemas.microsoft.com/office/drawing/2014/main" id="{71A190E3-99CB-44A1-91FC-B8C62C17247E}"/>
              </a:ext>
            </a:extLst>
          </p:cNvPr>
          <p:cNvSpPr txBox="1"/>
          <p:nvPr/>
        </p:nvSpPr>
        <p:spPr>
          <a:xfrm rot="16260000">
            <a:off x="4819650" y="2751365"/>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Open Sans bold"/>
                <a:ea typeface="Open Sans Light"/>
                <a:cs typeface="Open Sans Light"/>
              </a:rPr>
              <a:t>TUR</a:t>
            </a:r>
          </a:p>
        </p:txBody>
      </p:sp>
    </p:spTree>
    <p:extLst>
      <p:ext uri="{BB962C8B-B14F-4D97-AF65-F5344CB8AC3E}">
        <p14:creationId xmlns:p14="http://schemas.microsoft.com/office/powerpoint/2010/main" val="5467080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F01DFF-AEE8-4C49-909F-36B00F2D7BBB}"/>
              </a:ext>
            </a:extLst>
          </p:cNvPr>
          <p:cNvSpPr>
            <a:spLocks noGrp="1"/>
          </p:cNvSpPr>
          <p:nvPr>
            <p:ph type="title"/>
          </p:nvPr>
        </p:nvSpPr>
        <p:spPr/>
        <p:txBody>
          <a:bodyPr/>
          <a:lstStyle/>
          <a:p>
            <a:r>
              <a:rPr lang="en-US"/>
              <a:t>PFA versus TUR and </a:t>
            </a:r>
            <a:r>
              <a:rPr lang="en-US" err="1"/>
              <a:t>itp</a:t>
            </a:r>
            <a:r>
              <a:rPr lang="en-US"/>
              <a:t> – why we use 4:1 “rule”</a:t>
            </a:r>
          </a:p>
        </p:txBody>
      </p:sp>
      <p:sp>
        <p:nvSpPr>
          <p:cNvPr id="3" name="Slide Number Placeholder 2">
            <a:extLst>
              <a:ext uri="{FF2B5EF4-FFF2-40B4-BE49-F238E27FC236}">
                <a16:creationId xmlns:a16="http://schemas.microsoft.com/office/drawing/2014/main" id="{5D4D9E9C-1CD5-4DD2-9C8D-0E495DBEDB16}"/>
              </a:ext>
            </a:extLst>
          </p:cNvPr>
          <p:cNvSpPr>
            <a:spLocks noGrp="1"/>
          </p:cNvSpPr>
          <p:nvPr>
            <p:ph type="sldNum" sz="quarter" idx="10"/>
          </p:nvPr>
        </p:nvSpPr>
        <p:spPr/>
        <p:txBody>
          <a:bodyPr/>
          <a:lstStyle/>
          <a:p>
            <a:fld id="{4FAB73BC-B049-4115-A692-8D63A059BFB8}" type="slidenum">
              <a:rPr lang="en-US" smtClean="0"/>
              <a:pPr/>
              <a:t>63</a:t>
            </a:fld>
            <a:endParaRPr lang="en-US"/>
          </a:p>
        </p:txBody>
      </p:sp>
      <p:sp>
        <p:nvSpPr>
          <p:cNvPr id="4" name="Content Placeholder 3">
            <a:extLst>
              <a:ext uri="{FF2B5EF4-FFF2-40B4-BE49-F238E27FC236}">
                <a16:creationId xmlns:a16="http://schemas.microsoft.com/office/drawing/2014/main" id="{B32D7462-4590-416B-A696-2803CB46FD7F}"/>
              </a:ext>
            </a:extLst>
          </p:cNvPr>
          <p:cNvSpPr>
            <a:spLocks noGrp="1"/>
          </p:cNvSpPr>
          <p:nvPr>
            <p:ph sz="quarter" idx="11"/>
          </p:nvPr>
        </p:nvSpPr>
        <p:spPr>
          <a:xfrm>
            <a:off x="647700" y="1409700"/>
            <a:ext cx="5448300" cy="4610100"/>
          </a:xfrm>
        </p:spPr>
        <p:txBody>
          <a:bodyPr/>
          <a:lstStyle/>
          <a:p>
            <a:pPr>
              <a:lnSpc>
                <a:spcPct val="100000"/>
              </a:lnSpc>
            </a:pPr>
            <a:endParaRPr lang="en-US" dirty="0"/>
          </a:p>
          <a:p>
            <a:pPr marL="342900" indent="-342900">
              <a:lnSpc>
                <a:spcPct val="100000"/>
              </a:lnSpc>
              <a:buFont typeface="Arial" panose="020B0604020202020204" pitchFamily="34" charset="0"/>
              <a:buChar char="•"/>
            </a:pPr>
            <a:r>
              <a:rPr lang="en-US" dirty="0"/>
              <a:t>TUR and 𝑖𝑡𝑝 condense all the required knowledge into two ratios</a:t>
            </a:r>
          </a:p>
          <a:p>
            <a:pPr marL="342900" indent="-342900">
              <a:lnSpc>
                <a:spcPct val="100000"/>
              </a:lnSpc>
              <a:buFont typeface="Arial" panose="020B0604020202020204" pitchFamily="34" charset="0"/>
              <a:buChar char="•"/>
            </a:pPr>
            <a:endParaRPr lang="en-US" dirty="0"/>
          </a:p>
          <a:p>
            <a:pPr marL="342900" indent="-342900">
              <a:lnSpc>
                <a:spcPct val="100000"/>
              </a:lnSpc>
              <a:buFont typeface="Arial" panose="020B0604020202020204" pitchFamily="34" charset="0"/>
              <a:buChar char="•"/>
            </a:pPr>
            <a:endParaRPr lang="en-US" dirty="0"/>
          </a:p>
          <a:p>
            <a:pPr marL="342900" indent="-342900">
              <a:lnSpc>
                <a:spcPct val="100000"/>
              </a:lnSpc>
              <a:buFont typeface="Arial" panose="020B0604020202020204" pitchFamily="34" charset="0"/>
              <a:buChar char="•"/>
            </a:pPr>
            <a:r>
              <a:rPr lang="en-US" dirty="0"/>
              <a:t>PFA is always less than 2% for all TUR bigger than 4, given a typical 𝑖𝑡𝑝 above 80%.</a:t>
            </a:r>
          </a:p>
          <a:p>
            <a:pPr>
              <a:lnSpc>
                <a:spcPct val="100000"/>
              </a:lnSpc>
            </a:pPr>
            <a:endParaRPr lang="en-US" dirty="0"/>
          </a:p>
        </p:txBody>
      </p:sp>
      <p:pic>
        <p:nvPicPr>
          <p:cNvPr id="5" name="Graphic 89">
            <a:extLst>
              <a:ext uri="{FF2B5EF4-FFF2-40B4-BE49-F238E27FC236}">
                <a16:creationId xmlns:a16="http://schemas.microsoft.com/office/drawing/2014/main" id="{E4FC6552-D10A-4000-ACB1-8568B61B8AAC}"/>
              </a:ext>
            </a:extLst>
          </p:cNvPr>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959334" y="1602199"/>
            <a:ext cx="5737366" cy="4303025"/>
          </a:xfrm>
          <a:prstGeom prst="rect">
            <a:avLst/>
          </a:prstGeom>
        </p:spPr>
      </p:pic>
    </p:spTree>
    <p:extLst>
      <p:ext uri="{BB962C8B-B14F-4D97-AF65-F5344CB8AC3E}">
        <p14:creationId xmlns:p14="http://schemas.microsoft.com/office/powerpoint/2010/main" val="33927534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074537-3772-31A8-6230-6C62DDCADBAF}"/>
              </a:ext>
            </a:extLst>
          </p:cNvPr>
          <p:cNvSpPr>
            <a:spLocks noGrp="1"/>
          </p:cNvSpPr>
          <p:nvPr>
            <p:ph type="title"/>
          </p:nvPr>
        </p:nvSpPr>
        <p:spPr/>
        <p:txBody>
          <a:bodyPr/>
          <a:lstStyle/>
          <a:p>
            <a:r>
              <a:rPr lang="en-US" dirty="0"/>
              <a:t>TUR and worst-case PFA</a:t>
            </a:r>
          </a:p>
        </p:txBody>
      </p:sp>
      <p:sp>
        <p:nvSpPr>
          <p:cNvPr id="3" name="Slide Number Placeholder 2">
            <a:extLst>
              <a:ext uri="{FF2B5EF4-FFF2-40B4-BE49-F238E27FC236}">
                <a16:creationId xmlns:a16="http://schemas.microsoft.com/office/drawing/2014/main" id="{E7605797-9AD2-F2AD-2932-EC30932E7AC0}"/>
              </a:ext>
            </a:extLst>
          </p:cNvPr>
          <p:cNvSpPr>
            <a:spLocks noGrp="1"/>
          </p:cNvSpPr>
          <p:nvPr>
            <p:ph type="sldNum" sz="quarter" idx="10"/>
          </p:nvPr>
        </p:nvSpPr>
        <p:spPr/>
        <p:txBody>
          <a:bodyPr/>
          <a:lstStyle/>
          <a:p>
            <a:fld id="{4FAB73BC-B049-4115-A692-8D63A059BFB8}" type="slidenum">
              <a:rPr lang="en-US" smtClean="0"/>
              <a:pPr/>
              <a:t>64</a:t>
            </a:fld>
            <a:endParaRPr lang="en-US"/>
          </a:p>
        </p:txBody>
      </p:sp>
      <p:sp>
        <p:nvSpPr>
          <p:cNvPr id="8" name="Content Placeholder 7">
            <a:extLst>
              <a:ext uri="{FF2B5EF4-FFF2-40B4-BE49-F238E27FC236}">
                <a16:creationId xmlns:a16="http://schemas.microsoft.com/office/drawing/2014/main" id="{D0341514-D80E-45D6-AA31-25B9FDD8093C}"/>
              </a:ext>
            </a:extLst>
          </p:cNvPr>
          <p:cNvSpPr>
            <a:spLocks noGrp="1"/>
          </p:cNvSpPr>
          <p:nvPr>
            <p:ph sz="quarter" idx="11"/>
          </p:nvPr>
        </p:nvSpPr>
        <p:spPr>
          <a:xfrm>
            <a:off x="647700" y="1945758"/>
            <a:ext cx="5002329" cy="4074042"/>
          </a:xfrm>
        </p:spPr>
        <p:txBody>
          <a:bodyPr/>
          <a:lstStyle/>
          <a:p>
            <a:r>
              <a:rPr lang="en-US" dirty="0"/>
              <a:t>Extract the peaks along each TUR from the previous graph…</a:t>
            </a:r>
          </a:p>
        </p:txBody>
      </p:sp>
      <p:pic>
        <p:nvPicPr>
          <p:cNvPr id="5" name="Graphic 7">
            <a:extLst>
              <a:ext uri="{FF2B5EF4-FFF2-40B4-BE49-F238E27FC236}">
                <a16:creationId xmlns:a16="http://schemas.microsoft.com/office/drawing/2014/main" id="{8C2B0180-9BE2-32AF-48F0-5746600E1E9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46644" y="1538268"/>
            <a:ext cx="5797656" cy="4352963"/>
          </a:xfrm>
          <a:prstGeom prst="rect">
            <a:avLst/>
          </a:prstGeom>
        </p:spPr>
      </p:pic>
    </p:spTree>
    <p:extLst>
      <p:ext uri="{BB962C8B-B14F-4D97-AF65-F5344CB8AC3E}">
        <p14:creationId xmlns:p14="http://schemas.microsoft.com/office/powerpoint/2010/main" val="38246314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46ED57-4E19-4DBE-9054-D14E3819BEFF}"/>
              </a:ext>
            </a:extLst>
          </p:cNvPr>
          <p:cNvSpPr>
            <a:spLocks noGrp="1"/>
          </p:cNvSpPr>
          <p:nvPr>
            <p:ph type="title"/>
          </p:nvPr>
        </p:nvSpPr>
        <p:spPr/>
        <p:txBody>
          <a:bodyPr/>
          <a:lstStyle/>
          <a:p>
            <a:r>
              <a:rPr lang="en-US"/>
              <a:t>Historical Note</a:t>
            </a:r>
          </a:p>
        </p:txBody>
      </p:sp>
      <p:sp>
        <p:nvSpPr>
          <p:cNvPr id="3" name="Slide Number Placeholder 2">
            <a:extLst>
              <a:ext uri="{FF2B5EF4-FFF2-40B4-BE49-F238E27FC236}">
                <a16:creationId xmlns:a16="http://schemas.microsoft.com/office/drawing/2014/main" id="{6EE25265-FA97-43A0-B7D8-40B0DD736FF3}"/>
              </a:ext>
            </a:extLst>
          </p:cNvPr>
          <p:cNvSpPr>
            <a:spLocks noGrp="1"/>
          </p:cNvSpPr>
          <p:nvPr>
            <p:ph type="sldNum" sz="quarter" idx="10"/>
          </p:nvPr>
        </p:nvSpPr>
        <p:spPr/>
        <p:txBody>
          <a:bodyPr/>
          <a:lstStyle/>
          <a:p>
            <a:fld id="{4FAB73BC-B049-4115-A692-8D63A059BFB8}" type="slidenum">
              <a:rPr lang="en-US" smtClean="0"/>
              <a:pPr/>
              <a:t>65</a:t>
            </a:fld>
            <a:endParaRPr lang="en-US"/>
          </a:p>
        </p:txBody>
      </p:sp>
      <p:sp>
        <p:nvSpPr>
          <p:cNvPr id="4" name="Content Placeholder 3">
            <a:extLst>
              <a:ext uri="{FF2B5EF4-FFF2-40B4-BE49-F238E27FC236}">
                <a16:creationId xmlns:a16="http://schemas.microsoft.com/office/drawing/2014/main" id="{AF4423EB-8CE9-4EB3-B3BF-0588907679CA}"/>
              </a:ext>
            </a:extLst>
          </p:cNvPr>
          <p:cNvSpPr>
            <a:spLocks noGrp="1"/>
          </p:cNvSpPr>
          <p:nvPr>
            <p:ph sz="quarter" idx="11"/>
          </p:nvPr>
        </p:nvSpPr>
        <p:spPr>
          <a:xfrm>
            <a:off x="647700" y="1409700"/>
            <a:ext cx="11049000" cy="5320884"/>
          </a:xfrm>
        </p:spPr>
        <p:txBody>
          <a:bodyPr>
            <a:normAutofit fontScale="92500" lnSpcReduction="20000"/>
          </a:bodyPr>
          <a:lstStyle/>
          <a:p>
            <a:pPr>
              <a:lnSpc>
                <a:spcPct val="120000"/>
              </a:lnSpc>
            </a:pPr>
            <a:r>
              <a:rPr lang="en-US"/>
              <a:t>From Scott </a:t>
            </a:r>
            <a:r>
              <a:rPr lang="en-US" err="1"/>
              <a:t>Mimbs</a:t>
            </a:r>
            <a:r>
              <a:rPr lang="en-US"/>
              <a:t> (NASA), Measurement Decision Risk: The Importance of Definitions. NCSLI Workshop &amp; Symposium, 2007:</a:t>
            </a:r>
          </a:p>
          <a:p>
            <a:pPr marL="342900" indent="-342900">
              <a:lnSpc>
                <a:spcPct val="120000"/>
              </a:lnSpc>
              <a:buFont typeface="Arial" panose="020B0604020202020204" pitchFamily="34" charset="0"/>
              <a:buChar char="•"/>
            </a:pPr>
            <a:r>
              <a:rPr lang="en-US"/>
              <a:t>“In the mid-50's, computing consumer risk was a very arduous task (requiring use of a slide rule), which [Jerry] Hayes decided not to require U.S. Navy contractors to perform.”</a:t>
            </a:r>
          </a:p>
          <a:p>
            <a:pPr marL="342900" indent="-342900">
              <a:lnSpc>
                <a:spcPct val="120000"/>
              </a:lnSpc>
              <a:buFont typeface="Arial" panose="020B0604020202020204" pitchFamily="34" charset="0"/>
              <a:buChar char="•"/>
            </a:pPr>
            <a:r>
              <a:rPr lang="en-US"/>
              <a:t>“The [Navy’s] practice at the time was to use a 10:1 ratio, but that value was considered unsupportable by the nation’s calibration support and measurement traceability infrastructure…”</a:t>
            </a:r>
          </a:p>
          <a:p>
            <a:pPr marL="342900" indent="-342900">
              <a:lnSpc>
                <a:spcPct val="120000"/>
              </a:lnSpc>
              <a:buFont typeface="Arial" panose="020B0604020202020204" pitchFamily="34" charset="0"/>
              <a:buChar char="•"/>
            </a:pPr>
            <a:r>
              <a:rPr lang="en-US"/>
              <a:t>“A consumer risk of 1% was selected, which calculated to be about a 3:1 accuracy ratio … decided to pad the ratio … thus the 4:1 ratio requirement was developed and established as Navy policy.”</a:t>
            </a:r>
          </a:p>
          <a:p>
            <a:pPr marL="342900" indent="-342900">
              <a:lnSpc>
                <a:spcPct val="120000"/>
              </a:lnSpc>
              <a:buFont typeface="Arial" panose="020B0604020202020204" pitchFamily="34" charset="0"/>
              <a:buChar char="•"/>
            </a:pPr>
            <a:r>
              <a:rPr lang="en-US"/>
              <a:t>“NASA used the 10:1 for all calibration requirements through the first moon landing in 1969. After that, calibration requirements were changed to 4:1 while test measurement requirements remained at 10:1.”</a:t>
            </a:r>
          </a:p>
          <a:p>
            <a:pPr marL="342900" indent="-342900">
              <a:lnSpc>
                <a:spcPct val="120000"/>
              </a:lnSpc>
              <a:buFont typeface="Arial" panose="020B0604020202020204" pitchFamily="34" charset="0"/>
              <a:buChar char="•"/>
            </a:pPr>
            <a:r>
              <a:rPr lang="en-US" b="1"/>
              <a:t>“When Hayes allowed the use [of TUR]… the idea was supposed to be temporary until better computing power became available…”</a:t>
            </a:r>
          </a:p>
        </p:txBody>
      </p:sp>
    </p:spTree>
    <p:extLst>
      <p:ext uri="{BB962C8B-B14F-4D97-AF65-F5344CB8AC3E}">
        <p14:creationId xmlns:p14="http://schemas.microsoft.com/office/powerpoint/2010/main" val="2054235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953901-B249-491F-85C0-0368639315DE}"/>
              </a:ext>
            </a:extLst>
          </p:cNvPr>
          <p:cNvSpPr>
            <a:spLocks noGrp="1"/>
          </p:cNvSpPr>
          <p:nvPr>
            <p:ph type="title"/>
          </p:nvPr>
        </p:nvSpPr>
        <p:spPr/>
        <p:txBody>
          <a:bodyPr/>
          <a:lstStyle/>
          <a:p>
            <a:r>
              <a:rPr lang="en-US"/>
              <a:t>Now we have two risk calculation tools</a:t>
            </a:r>
          </a:p>
        </p:txBody>
      </p:sp>
      <p:sp>
        <p:nvSpPr>
          <p:cNvPr id="3" name="Slide Number Placeholder 2">
            <a:extLst>
              <a:ext uri="{FF2B5EF4-FFF2-40B4-BE49-F238E27FC236}">
                <a16:creationId xmlns:a16="http://schemas.microsoft.com/office/drawing/2014/main" id="{832F461D-7D28-4361-BEE5-FC0909D9B0F6}"/>
              </a:ext>
            </a:extLst>
          </p:cNvPr>
          <p:cNvSpPr>
            <a:spLocks noGrp="1"/>
          </p:cNvSpPr>
          <p:nvPr>
            <p:ph type="sldNum" sz="quarter" idx="10"/>
          </p:nvPr>
        </p:nvSpPr>
        <p:spPr/>
        <p:txBody>
          <a:bodyPr/>
          <a:lstStyle/>
          <a:p>
            <a:fld id="{4FAB73BC-B049-4115-A692-8D63A059BFB8}" type="slidenum">
              <a:rPr lang="en-US" smtClean="0"/>
              <a:pPr/>
              <a:t>66</a:t>
            </a:fld>
            <a:endParaRPr lang="en-US"/>
          </a:p>
        </p:txBody>
      </p:sp>
      <p:sp>
        <p:nvSpPr>
          <p:cNvPr id="4" name="Content Placeholder 3">
            <a:extLst>
              <a:ext uri="{FF2B5EF4-FFF2-40B4-BE49-F238E27FC236}">
                <a16:creationId xmlns:a16="http://schemas.microsoft.com/office/drawing/2014/main" id="{8468AB7C-91C4-49C1-96B7-6B5E071B9DE3}"/>
              </a:ext>
            </a:extLst>
          </p:cNvPr>
          <p:cNvSpPr>
            <a:spLocks noGrp="1"/>
          </p:cNvSpPr>
          <p:nvPr>
            <p:ph sz="quarter" idx="11"/>
          </p:nvPr>
        </p:nvSpPr>
        <p:spPr>
          <a:xfrm>
            <a:off x="647700" y="1409700"/>
            <a:ext cx="10947400" cy="4610100"/>
          </a:xfrm>
        </p:spPr>
        <p:txBody>
          <a:bodyPr numCol="2"/>
          <a:lstStyle/>
          <a:p>
            <a:r>
              <a:rPr lang="en-US" dirty="0"/>
              <a:t>TUR as a quick metric for simple risk evaluation</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Software for full false accept false reject evaluation</a:t>
            </a:r>
          </a:p>
          <a:p>
            <a:endParaRPr lang="en-US" dirty="0"/>
          </a:p>
          <a:p>
            <a:endParaRPr lang="en-US" dirty="0"/>
          </a:p>
        </p:txBody>
      </p:sp>
      <p:sp>
        <p:nvSpPr>
          <p:cNvPr id="5" name="TextBox 4">
            <a:extLst>
              <a:ext uri="{FF2B5EF4-FFF2-40B4-BE49-F238E27FC236}">
                <a16:creationId xmlns:a16="http://schemas.microsoft.com/office/drawing/2014/main" id="{DC3886C1-B4EB-48C4-B65F-0CAA80A6C935}"/>
              </a:ext>
            </a:extLst>
          </p:cNvPr>
          <p:cNvSpPr txBox="1"/>
          <p:nvPr/>
        </p:nvSpPr>
        <p:spPr>
          <a:xfrm>
            <a:off x="822475" y="4774575"/>
            <a:ext cx="3532689" cy="276999"/>
          </a:xfrm>
          <a:prstGeom prst="rect">
            <a:avLst/>
          </a:prstGeom>
        </p:spPr>
        <p:txBody>
          <a:bodyPr wrap="square" rtlCol="0">
            <a:spAutoFit/>
          </a:bodyPr>
          <a:lstStyle/>
          <a:p>
            <a:r>
              <a:rPr lang="en-US" sz="1200"/>
              <a:t>Jan1959/CC BY-SA 4.0</a:t>
            </a:r>
          </a:p>
        </p:txBody>
      </p:sp>
      <p:pic>
        <p:nvPicPr>
          <p:cNvPr id="6" name="Picture 5">
            <a:extLst>
              <a:ext uri="{FF2B5EF4-FFF2-40B4-BE49-F238E27FC236}">
                <a16:creationId xmlns:a16="http://schemas.microsoft.com/office/drawing/2014/main" id="{26F070F6-CB8B-49FD-A85F-4DEEED1F774E}"/>
              </a:ext>
            </a:extLst>
          </p:cNvPr>
          <p:cNvPicPr>
            <a:picLocks noChangeAspect="1"/>
          </p:cNvPicPr>
          <p:nvPr/>
        </p:nvPicPr>
        <p:blipFill>
          <a:blip r:embed="rId3"/>
          <a:stretch>
            <a:fillRect/>
          </a:stretch>
        </p:blipFill>
        <p:spPr>
          <a:xfrm>
            <a:off x="925958" y="2133926"/>
            <a:ext cx="3897919" cy="2590148"/>
          </a:xfrm>
          <a:prstGeom prst="rect">
            <a:avLst/>
          </a:prstGeom>
          <a:ln w="25400">
            <a:solidFill>
              <a:schemeClr val="accent1"/>
            </a:solidFill>
          </a:ln>
          <a:effectLst>
            <a:outerShdw blurRad="50800" dist="38100" dir="2700000" algn="tl" rotWithShape="0">
              <a:prstClr val="black">
                <a:alpha val="40000"/>
              </a:prstClr>
            </a:outerShdw>
          </a:effectLst>
        </p:spPr>
      </p:pic>
      <p:sp>
        <p:nvSpPr>
          <p:cNvPr id="7" name="TextBox 6">
            <a:extLst>
              <a:ext uri="{FF2B5EF4-FFF2-40B4-BE49-F238E27FC236}">
                <a16:creationId xmlns:a16="http://schemas.microsoft.com/office/drawing/2014/main" id="{B03F6933-7521-49C3-8B1E-BDFC0F58A917}"/>
              </a:ext>
            </a:extLst>
          </p:cNvPr>
          <p:cNvSpPr txBox="1"/>
          <p:nvPr/>
        </p:nvSpPr>
        <p:spPr>
          <a:xfrm>
            <a:off x="6757815" y="5310388"/>
            <a:ext cx="3532689" cy="276999"/>
          </a:xfrm>
          <a:prstGeom prst="rect">
            <a:avLst/>
          </a:prstGeom>
        </p:spPr>
        <p:txBody>
          <a:bodyPr wrap="square" rtlCol="0">
            <a:spAutoFit/>
          </a:bodyPr>
          <a:lstStyle/>
          <a:p>
            <a:r>
              <a:rPr lang="en-US" sz="1200" dirty="0"/>
              <a:t>Sandia Uncertainty Calculator</a:t>
            </a:r>
          </a:p>
        </p:txBody>
      </p:sp>
      <p:sp>
        <p:nvSpPr>
          <p:cNvPr id="8" name="TextBox 7">
            <a:extLst>
              <a:ext uri="{FF2B5EF4-FFF2-40B4-BE49-F238E27FC236}">
                <a16:creationId xmlns:a16="http://schemas.microsoft.com/office/drawing/2014/main" id="{C075A66A-9815-47FE-B513-09DA20B32B42}"/>
              </a:ext>
            </a:extLst>
          </p:cNvPr>
          <p:cNvSpPr txBox="1"/>
          <p:nvPr/>
        </p:nvSpPr>
        <p:spPr>
          <a:xfrm>
            <a:off x="1601371" y="6217267"/>
            <a:ext cx="7782900" cy="369332"/>
          </a:xfrm>
          <a:prstGeom prst="rect">
            <a:avLst/>
          </a:prstGeom>
          <a:noFill/>
        </p:spPr>
        <p:txBody>
          <a:bodyPr wrap="none" rtlCol="0">
            <a:spAutoFit/>
          </a:bodyPr>
          <a:lstStyle/>
          <a:p>
            <a:r>
              <a:rPr lang="en-US" dirty="0">
                <a:latin typeface="+mj-lt"/>
              </a:rPr>
              <a:t>It’s 2025 – Computing power is just a bit better than it was in 1955.</a:t>
            </a:r>
          </a:p>
        </p:txBody>
      </p:sp>
      <p:pic>
        <p:nvPicPr>
          <p:cNvPr id="9" name="Picture 8">
            <a:extLst>
              <a:ext uri="{FF2B5EF4-FFF2-40B4-BE49-F238E27FC236}">
                <a16:creationId xmlns:a16="http://schemas.microsoft.com/office/drawing/2014/main" id="{44FA27CD-99AE-42B8-6003-0DBDFC72731D}"/>
              </a:ext>
            </a:extLst>
          </p:cNvPr>
          <p:cNvPicPr>
            <a:picLocks noChangeAspect="1"/>
          </p:cNvPicPr>
          <p:nvPr/>
        </p:nvPicPr>
        <p:blipFill>
          <a:blip r:embed="rId4"/>
          <a:stretch>
            <a:fillRect/>
          </a:stretch>
        </p:blipFill>
        <p:spPr>
          <a:xfrm>
            <a:off x="6757815" y="2025041"/>
            <a:ext cx="3548175" cy="3285347"/>
          </a:xfrm>
          <a:prstGeom prst="rect">
            <a:avLst/>
          </a:prstGeom>
        </p:spPr>
      </p:pic>
    </p:spTree>
    <p:extLst>
      <p:ext uri="{BB962C8B-B14F-4D97-AF65-F5344CB8AC3E}">
        <p14:creationId xmlns:p14="http://schemas.microsoft.com/office/powerpoint/2010/main" val="1061660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93D06-6D2B-684D-3DF0-FBBA411ED2E9}"/>
              </a:ext>
            </a:extLst>
          </p:cNvPr>
          <p:cNvSpPr>
            <a:spLocks noGrp="1"/>
          </p:cNvSpPr>
          <p:nvPr>
            <p:ph type="title"/>
          </p:nvPr>
        </p:nvSpPr>
        <p:spPr/>
        <p:txBody>
          <a:bodyPr/>
          <a:lstStyle/>
          <a:p>
            <a:r>
              <a:rPr lang="en-US" dirty="0"/>
              <a:t>Exercise – Resistor Example JCGM106 9.5.3 (page 27)</a:t>
            </a:r>
          </a:p>
        </p:txBody>
      </p:sp>
      <p:sp>
        <p:nvSpPr>
          <p:cNvPr id="3" name="Slide Number Placeholder 2">
            <a:extLst>
              <a:ext uri="{FF2B5EF4-FFF2-40B4-BE49-F238E27FC236}">
                <a16:creationId xmlns:a16="http://schemas.microsoft.com/office/drawing/2014/main" id="{CF7F3C81-41E7-C294-6DAD-16C50A09B3B9}"/>
              </a:ext>
            </a:extLst>
          </p:cNvPr>
          <p:cNvSpPr>
            <a:spLocks noGrp="1"/>
          </p:cNvSpPr>
          <p:nvPr>
            <p:ph type="sldNum" sz="quarter" idx="10"/>
          </p:nvPr>
        </p:nvSpPr>
        <p:spPr/>
        <p:txBody>
          <a:bodyPr/>
          <a:lstStyle/>
          <a:p>
            <a:fld id="{4FAB73BC-B049-4115-A692-8D63A059BFB8}" type="slidenum">
              <a:rPr lang="en-US" smtClean="0"/>
              <a:pPr/>
              <a:t>67</a:t>
            </a:fld>
            <a:endParaRPr lang="en-US"/>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C0D35CA2-09D1-494D-E106-62AF0C0BB34B}"/>
                  </a:ext>
                </a:extLst>
              </p:cNvPr>
              <p:cNvSpPr>
                <a:spLocks noGrp="1"/>
              </p:cNvSpPr>
              <p:nvPr>
                <p:ph sz="quarter" idx="11"/>
              </p:nvPr>
            </p:nvSpPr>
            <p:spPr>
              <a:xfrm>
                <a:off x="647700" y="1409699"/>
                <a:ext cx="11049000" cy="5061687"/>
              </a:xfrm>
            </p:spPr>
            <p:txBody>
              <a:bodyPr>
                <a:normAutofit lnSpcReduction="10000"/>
              </a:bodyPr>
              <a:lstStyle/>
              <a:p>
                <a:r>
                  <a:rPr lang="en-US" sz="2000" dirty="0"/>
                  <a:t>Manufacturing precision resistors:</a:t>
                </a:r>
              </a:p>
              <a:p>
                <a:pPr marL="457200" indent="-457200">
                  <a:buFont typeface="Arial" panose="020B0604020202020204" pitchFamily="34" charset="0"/>
                  <a:buChar char="•"/>
                </a:pPr>
                <a:r>
                  <a:rPr lang="en-US" sz="2000" dirty="0"/>
                  <a:t>Nominal Resistance: 1500 </a:t>
                </a:r>
                <a:r>
                  <a:rPr lang="el-GR" sz="2000" dirty="0"/>
                  <a:t>Ω</a:t>
                </a:r>
                <a:endParaRPr lang="en-US" sz="2000" dirty="0"/>
              </a:p>
              <a:p>
                <a:pPr marL="457200" indent="-457200">
                  <a:buFont typeface="Arial" panose="020B0604020202020204" pitchFamily="34" charset="0"/>
                  <a:buChar char="•"/>
                </a:pPr>
                <a:r>
                  <a:rPr lang="en-US" sz="2000" dirty="0"/>
                  <a:t>Tolerance interval: 1499.8 </a:t>
                </a:r>
                <a:r>
                  <a:rPr lang="el-GR" sz="2000" dirty="0"/>
                  <a:t>Ω</a:t>
                </a:r>
                <a:r>
                  <a:rPr lang="en-US" sz="2000" dirty="0"/>
                  <a:t> to 1500.2 </a:t>
                </a:r>
                <a:r>
                  <a:rPr lang="el-GR" sz="2000" dirty="0"/>
                  <a:t>Ω</a:t>
                </a:r>
                <a:endParaRPr lang="en-US" sz="2000" dirty="0"/>
              </a:p>
              <a:p>
                <a:pPr marL="457200" indent="-457200">
                  <a:buFont typeface="Arial" panose="020B0604020202020204" pitchFamily="34" charset="0"/>
                  <a:buChar char="•"/>
                </a:pPr>
                <a:r>
                  <a:rPr lang="en-US" sz="2000" dirty="0"/>
                  <a:t>Sample of resistors measured using high-precision meter has mean 1500.0 </a:t>
                </a:r>
                <a:r>
                  <a:rPr lang="el-GR" sz="2000" dirty="0"/>
                  <a:t>Ω</a:t>
                </a:r>
                <a:r>
                  <a:rPr lang="en-US" sz="2000" dirty="0"/>
                  <a:t>, standard deviation 0.12</a:t>
                </a:r>
                <a:r>
                  <a:rPr lang="el-GR" sz="2000" dirty="0"/>
                  <a:t> Ω</a:t>
                </a:r>
                <a:r>
                  <a:rPr lang="en-US" sz="2000" dirty="0"/>
                  <a:t> (product distribution)</a:t>
                </a:r>
              </a:p>
              <a:p>
                <a:pPr marL="457200" indent="-457200">
                  <a:buFont typeface="Arial" panose="020B0604020202020204" pitchFamily="34" charset="0"/>
                  <a:buChar char="•"/>
                </a:pPr>
                <a:endParaRPr lang="en-US" sz="2000" dirty="0"/>
              </a:p>
              <a:p>
                <a:r>
                  <a:rPr lang="en-US" sz="2000" dirty="0"/>
                  <a:t>Resistors are inspected</a:t>
                </a:r>
              </a:p>
              <a:p>
                <a:pPr marL="342900" indent="-342900">
                  <a:buFont typeface="Arial" panose="020B0604020202020204" pitchFamily="34" charset="0"/>
                  <a:buChar char="•"/>
                </a:pPr>
                <a:r>
                  <a:rPr lang="en-US" sz="2000" dirty="0"/>
                  <a:t>Measurement process has uncertainty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𝑢</m:t>
                        </m:r>
                      </m:e>
                      <m:sub>
                        <m:r>
                          <a:rPr lang="en-US" i="1">
                            <a:latin typeface="Cambria Math" panose="02040503050406030204" pitchFamily="18" charset="0"/>
                          </a:rPr>
                          <m:t>𝑚</m:t>
                        </m:r>
                      </m:sub>
                    </m:sSub>
                    <m:r>
                      <a:rPr lang="en-US" i="1">
                        <a:latin typeface="Cambria Math" panose="02040503050406030204" pitchFamily="18" charset="0"/>
                      </a:rPr>
                      <m:t>=0.04</m:t>
                    </m:r>
                    <m:r>
                      <m:rPr>
                        <m:nor/>
                      </m:rPr>
                      <a:rPr lang="en-US">
                        <a:latin typeface="Cambria Math" panose="02040503050406030204" pitchFamily="18" charset="0"/>
                      </a:rPr>
                      <m:t> </m:t>
                    </m:r>
                    <m:r>
                      <m:rPr>
                        <m:nor/>
                      </m:rPr>
                      <a:rPr lang="el-GR" dirty="0"/>
                      <m:t>Ω</m:t>
                    </m:r>
                  </m:oMath>
                </a14:m>
                <a:r>
                  <a:rPr lang="en-US" dirty="0"/>
                  <a:t> (k = 1)</a:t>
                </a:r>
              </a:p>
              <a:p>
                <a:r>
                  <a:rPr lang="en-US" sz="2000" dirty="0"/>
                  <a:t> </a:t>
                </a:r>
              </a:p>
              <a:p>
                <a:pPr marL="342900" indent="-342900">
                  <a:buFont typeface="Arial" panose="020B0604020202020204" pitchFamily="34" charset="0"/>
                  <a:buChar char="•"/>
                </a:pPr>
                <a:r>
                  <a:rPr lang="en-US" b="1" dirty="0"/>
                  <a:t>What is the TUR?</a:t>
                </a:r>
              </a:p>
              <a:p>
                <a:pPr marL="342900" indent="-342900">
                  <a:buFont typeface="Arial" panose="020B0604020202020204" pitchFamily="34" charset="0"/>
                  <a:buChar char="•"/>
                </a:pPr>
                <a:r>
                  <a:rPr lang="en-US" sz="2000" b="1" dirty="0"/>
                  <a:t>What is the glob</a:t>
                </a:r>
                <a:r>
                  <a:rPr lang="en-US" b="1" dirty="0"/>
                  <a:t>al PFA?</a:t>
                </a:r>
              </a:p>
              <a:p>
                <a:pPr marL="342900" indent="-342900">
                  <a:buFont typeface="Arial" panose="020B0604020202020204" pitchFamily="34" charset="0"/>
                  <a:buChar char="•"/>
                </a:pPr>
                <a:r>
                  <a:rPr lang="en-US" sz="2000" b="1" dirty="0"/>
                  <a:t>What is the ITP? (If the manufacturer accepted all resistors without any measurement, what percent would be conforming?)</a:t>
                </a:r>
              </a:p>
              <a:p>
                <a:pPr marL="342900" indent="-342900">
                  <a:buFont typeface="Arial" panose="020B0604020202020204" pitchFamily="34" charset="0"/>
                  <a:buChar char="•"/>
                </a:pPr>
                <a:r>
                  <a:rPr lang="en-US" sz="2000" b="1" dirty="0"/>
                  <a:t>Does TUR make sense as a PFA metric?</a:t>
                </a:r>
              </a:p>
              <a:p>
                <a:endParaRPr lang="en-US" dirty="0"/>
              </a:p>
            </p:txBody>
          </p:sp>
        </mc:Choice>
        <mc:Fallback xmlns="">
          <p:sp>
            <p:nvSpPr>
              <p:cNvPr id="4" name="Content Placeholder 3">
                <a:extLst>
                  <a:ext uri="{FF2B5EF4-FFF2-40B4-BE49-F238E27FC236}">
                    <a16:creationId xmlns:a16="http://schemas.microsoft.com/office/drawing/2014/main" id="{C0D35CA2-09D1-494D-E106-62AF0C0BB34B}"/>
                  </a:ext>
                </a:extLst>
              </p:cNvPr>
              <p:cNvSpPr>
                <a:spLocks noGrp="1" noRot="1" noChangeAspect="1" noMove="1" noResize="1" noEditPoints="1" noAdjustHandles="1" noChangeArrowheads="1" noChangeShapeType="1" noTextEdit="1"/>
              </p:cNvSpPr>
              <p:nvPr>
                <p:ph sz="quarter" idx="11"/>
              </p:nvPr>
            </p:nvSpPr>
            <p:spPr>
              <a:xfrm>
                <a:off x="647700" y="1409699"/>
                <a:ext cx="11049000" cy="5061687"/>
              </a:xfrm>
              <a:blipFill>
                <a:blip r:embed="rId2"/>
                <a:stretch>
                  <a:fillRect l="-1379" t="-1685"/>
                </a:stretch>
              </a:blipFill>
            </p:spPr>
            <p:txBody>
              <a:bodyPr/>
              <a:lstStyle/>
              <a:p>
                <a:r>
                  <a:rPr lang="en-US">
                    <a:noFill/>
                  </a:rPr>
                  <a:t> </a:t>
                </a:r>
              </a:p>
            </p:txBody>
          </p:sp>
        </mc:Fallback>
      </mc:AlternateContent>
    </p:spTree>
    <p:extLst>
      <p:ext uri="{BB962C8B-B14F-4D97-AF65-F5344CB8AC3E}">
        <p14:creationId xmlns:p14="http://schemas.microsoft.com/office/powerpoint/2010/main" val="2801513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AB57C0-E371-4B5E-832D-D6CB821D606C}"/>
              </a:ext>
            </a:extLst>
          </p:cNvPr>
          <p:cNvSpPr>
            <a:spLocks noGrp="1"/>
          </p:cNvSpPr>
          <p:nvPr>
            <p:ph type="title"/>
          </p:nvPr>
        </p:nvSpPr>
        <p:spPr/>
        <p:txBody>
          <a:bodyPr/>
          <a:lstStyle/>
          <a:p>
            <a:r>
              <a:rPr lang="en-US"/>
              <a:t>Resistor Example – Add a screening process</a:t>
            </a:r>
          </a:p>
        </p:txBody>
      </p:sp>
      <p:sp>
        <p:nvSpPr>
          <p:cNvPr id="3" name="Slide Number Placeholder 2">
            <a:extLst>
              <a:ext uri="{FF2B5EF4-FFF2-40B4-BE49-F238E27FC236}">
                <a16:creationId xmlns:a16="http://schemas.microsoft.com/office/drawing/2014/main" id="{A14657FE-ACA6-4982-A5A4-673B45A924FC}"/>
              </a:ext>
            </a:extLst>
          </p:cNvPr>
          <p:cNvSpPr>
            <a:spLocks noGrp="1"/>
          </p:cNvSpPr>
          <p:nvPr>
            <p:ph type="sldNum" sz="quarter" idx="10"/>
          </p:nvPr>
        </p:nvSpPr>
        <p:spPr/>
        <p:txBody>
          <a:bodyPr/>
          <a:lstStyle/>
          <a:p>
            <a:fld id="{4FAB73BC-B049-4115-A692-8D63A059BFB8}" type="slidenum">
              <a:rPr lang="en-US" smtClean="0"/>
              <a:pPr/>
              <a:t>68</a:t>
            </a:fld>
            <a:endParaRPr lang="en-US"/>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3353FF0B-0ADA-4A76-BB2A-30E1D92CB2D9}"/>
                  </a:ext>
                </a:extLst>
              </p:cNvPr>
              <p:cNvSpPr>
                <a:spLocks noGrp="1"/>
              </p:cNvSpPr>
              <p:nvPr>
                <p:ph sz="quarter" idx="11"/>
              </p:nvPr>
            </p:nvSpPr>
            <p:spPr>
              <a:xfrm>
                <a:off x="647700" y="1409700"/>
                <a:ext cx="6116657" cy="4610100"/>
              </a:xfrm>
            </p:spPr>
            <p:txBody>
              <a:bodyPr/>
              <a:lstStyle/>
              <a:p>
                <a:r>
                  <a:rPr lang="en-US" b="1" dirty="0"/>
                  <a:t>What is the TUR?  </a:t>
                </a:r>
                <a:r>
                  <a:rPr lang="en-US" b="1" dirty="0">
                    <a:solidFill>
                      <a:srgbClr val="FF0000"/>
                    </a:solidFill>
                    <a:sym typeface="Wingdings" panose="05000000000000000000" pitchFamily="2" charset="2"/>
                  </a:rPr>
                  <a:t> </a:t>
                </a:r>
                <a14:m>
                  <m:oMath xmlns:m="http://schemas.openxmlformats.org/officeDocument/2006/math">
                    <m:f>
                      <m:fPr>
                        <m:ctrlPr>
                          <a:rPr lang="en-US" b="1" i="1">
                            <a:solidFill>
                              <a:srgbClr val="FF0000"/>
                            </a:solidFill>
                            <a:latin typeface="Cambria Math" panose="02040503050406030204" pitchFamily="18" charset="0"/>
                            <a:sym typeface="Wingdings" panose="05000000000000000000" pitchFamily="2" charset="2"/>
                          </a:rPr>
                        </m:ctrlPr>
                      </m:fPr>
                      <m:num>
                        <m:r>
                          <a:rPr lang="en-US" b="1" i="1">
                            <a:solidFill>
                              <a:srgbClr val="FF0000"/>
                            </a:solidFill>
                            <a:latin typeface="Cambria Math" panose="02040503050406030204" pitchFamily="18" charset="0"/>
                            <a:ea typeface="Cambria Math" panose="02040503050406030204" pitchFamily="18" charset="0"/>
                            <a:sym typeface="Wingdings" panose="05000000000000000000" pitchFamily="2" charset="2"/>
                          </a:rPr>
                          <m:t>±</m:t>
                        </m:r>
                        <m:r>
                          <a:rPr lang="en-US" b="1" i="1">
                            <a:solidFill>
                              <a:srgbClr val="FF0000"/>
                            </a:solidFill>
                            <a:latin typeface="Cambria Math" panose="02040503050406030204" pitchFamily="18" charset="0"/>
                            <a:sym typeface="Wingdings" panose="05000000000000000000" pitchFamily="2" charset="2"/>
                          </a:rPr>
                          <m:t>𝟎</m:t>
                        </m:r>
                        <m:r>
                          <a:rPr lang="en-US" b="1" i="1">
                            <a:solidFill>
                              <a:srgbClr val="FF0000"/>
                            </a:solidFill>
                            <a:latin typeface="Cambria Math" panose="02040503050406030204" pitchFamily="18" charset="0"/>
                            <a:sym typeface="Wingdings" panose="05000000000000000000" pitchFamily="2" charset="2"/>
                          </a:rPr>
                          <m:t>.</m:t>
                        </m:r>
                        <m:r>
                          <a:rPr lang="en-US" b="1" i="1">
                            <a:solidFill>
                              <a:srgbClr val="FF0000"/>
                            </a:solidFill>
                            <a:latin typeface="Cambria Math" panose="02040503050406030204" pitchFamily="18" charset="0"/>
                            <a:sym typeface="Wingdings" panose="05000000000000000000" pitchFamily="2" charset="2"/>
                          </a:rPr>
                          <m:t>𝟐</m:t>
                        </m:r>
                      </m:num>
                      <m:den>
                        <m:r>
                          <a:rPr lang="en-US" b="1" i="1">
                            <a:solidFill>
                              <a:srgbClr val="FF0000"/>
                            </a:solidFill>
                            <a:latin typeface="Cambria Math" panose="02040503050406030204" pitchFamily="18" charset="0"/>
                            <a:ea typeface="Cambria Math" panose="02040503050406030204" pitchFamily="18" charset="0"/>
                            <a:sym typeface="Wingdings" panose="05000000000000000000" pitchFamily="2" charset="2"/>
                          </a:rPr>
                          <m:t>±(</m:t>
                        </m:r>
                        <m:r>
                          <a:rPr lang="en-US" b="1" i="1">
                            <a:solidFill>
                              <a:srgbClr val="FF0000"/>
                            </a:solidFill>
                            <a:latin typeface="Cambria Math" panose="02040503050406030204" pitchFamily="18" charset="0"/>
                            <a:ea typeface="Cambria Math" panose="02040503050406030204" pitchFamily="18" charset="0"/>
                            <a:sym typeface="Wingdings" panose="05000000000000000000" pitchFamily="2" charset="2"/>
                          </a:rPr>
                          <m:t>𝟐</m:t>
                        </m:r>
                        <m:r>
                          <a:rPr lang="en-US" b="1" i="1">
                            <a:solidFill>
                              <a:srgbClr val="FF0000"/>
                            </a:solidFill>
                            <a:latin typeface="Cambria Math" panose="02040503050406030204" pitchFamily="18" charset="0"/>
                            <a:ea typeface="Cambria Math" panose="02040503050406030204" pitchFamily="18" charset="0"/>
                            <a:sym typeface="Wingdings" panose="05000000000000000000" pitchFamily="2" charset="2"/>
                          </a:rPr>
                          <m:t>×</m:t>
                        </m:r>
                        <m:r>
                          <a:rPr lang="en-US" b="1" i="1">
                            <a:solidFill>
                              <a:srgbClr val="FF0000"/>
                            </a:solidFill>
                            <a:latin typeface="Cambria Math" panose="02040503050406030204" pitchFamily="18" charset="0"/>
                            <a:ea typeface="Cambria Math" panose="02040503050406030204" pitchFamily="18" charset="0"/>
                            <a:sym typeface="Wingdings" panose="05000000000000000000" pitchFamily="2" charset="2"/>
                          </a:rPr>
                          <m:t>𝟎</m:t>
                        </m:r>
                        <m:r>
                          <a:rPr lang="en-US" b="1" i="1">
                            <a:solidFill>
                              <a:srgbClr val="FF0000"/>
                            </a:solidFill>
                            <a:latin typeface="Cambria Math" panose="02040503050406030204" pitchFamily="18" charset="0"/>
                            <a:ea typeface="Cambria Math" panose="02040503050406030204" pitchFamily="18" charset="0"/>
                            <a:sym typeface="Wingdings" panose="05000000000000000000" pitchFamily="2" charset="2"/>
                          </a:rPr>
                          <m:t>.</m:t>
                        </m:r>
                        <m:r>
                          <a:rPr lang="en-US" b="1" i="1">
                            <a:solidFill>
                              <a:srgbClr val="FF0000"/>
                            </a:solidFill>
                            <a:latin typeface="Cambria Math" panose="02040503050406030204" pitchFamily="18" charset="0"/>
                            <a:ea typeface="Cambria Math" panose="02040503050406030204" pitchFamily="18" charset="0"/>
                            <a:sym typeface="Wingdings" panose="05000000000000000000" pitchFamily="2" charset="2"/>
                          </a:rPr>
                          <m:t>𝟎𝟒</m:t>
                        </m:r>
                        <m:r>
                          <a:rPr lang="en-US" b="1" i="1">
                            <a:solidFill>
                              <a:srgbClr val="FF0000"/>
                            </a:solidFill>
                            <a:latin typeface="Cambria Math" panose="02040503050406030204" pitchFamily="18" charset="0"/>
                            <a:ea typeface="Cambria Math" panose="02040503050406030204" pitchFamily="18" charset="0"/>
                            <a:sym typeface="Wingdings" panose="05000000000000000000" pitchFamily="2" charset="2"/>
                          </a:rPr>
                          <m:t>)</m:t>
                        </m:r>
                      </m:den>
                    </m:f>
                  </m:oMath>
                </a14:m>
                <a:r>
                  <a:rPr lang="en-US" b="1" dirty="0">
                    <a:solidFill>
                      <a:srgbClr val="FF0000"/>
                    </a:solidFill>
                  </a:rPr>
                  <a:t> = 2.5</a:t>
                </a:r>
              </a:p>
              <a:p>
                <a:r>
                  <a:rPr lang="en-US" b="1" dirty="0"/>
                  <a:t>What is the global false accept risk?  </a:t>
                </a:r>
                <a:r>
                  <a:rPr lang="en-US" b="1" dirty="0">
                    <a:solidFill>
                      <a:srgbClr val="FF0000"/>
                    </a:solidFill>
                    <a:sym typeface="Wingdings" panose="05000000000000000000" pitchFamily="2" charset="2"/>
                  </a:rPr>
                  <a:t> 1.9 %</a:t>
                </a:r>
              </a:p>
              <a:p>
                <a:endParaRPr lang="en-US" b="1" dirty="0">
                  <a:solidFill>
                    <a:srgbClr val="FF0000"/>
                  </a:solidFill>
                  <a:sym typeface="Wingdings" panose="05000000000000000000" pitchFamily="2" charset="2"/>
                </a:endParaRPr>
              </a:p>
              <a:p>
                <a:r>
                  <a:rPr lang="en-US" b="1" dirty="0">
                    <a:solidFill>
                      <a:schemeClr val="tx1"/>
                    </a:solidFill>
                    <a:sym typeface="Wingdings" panose="05000000000000000000" pitchFamily="2" charset="2"/>
                  </a:rPr>
                  <a:t>What percent are conforming if there were no inspection made? </a:t>
                </a:r>
                <a:r>
                  <a:rPr lang="en-US" b="1" dirty="0">
                    <a:solidFill>
                      <a:srgbClr val="FF0000"/>
                    </a:solidFill>
                    <a:sym typeface="Wingdings" panose="05000000000000000000" pitchFamily="2" charset="2"/>
                  </a:rPr>
                  <a:t> 100% - 9.6% = 90.4%</a:t>
                </a:r>
                <a:endParaRPr lang="en-US" b="1" dirty="0">
                  <a:solidFill>
                    <a:srgbClr val="FF0000"/>
                  </a:solidFill>
                </a:endParaRPr>
              </a:p>
              <a:p>
                <a:endParaRPr lang="en-US" dirty="0"/>
              </a:p>
              <a:p>
                <a:endParaRPr lang="en-US" sz="1600" dirty="0"/>
              </a:p>
              <a:p>
                <a:endParaRPr lang="en-US" dirty="0"/>
              </a:p>
            </p:txBody>
          </p:sp>
        </mc:Choice>
        <mc:Fallback xmlns="">
          <p:sp>
            <p:nvSpPr>
              <p:cNvPr id="4" name="Content Placeholder 3">
                <a:extLst>
                  <a:ext uri="{FF2B5EF4-FFF2-40B4-BE49-F238E27FC236}">
                    <a16:creationId xmlns:a16="http://schemas.microsoft.com/office/drawing/2014/main" id="{3353FF0B-0ADA-4A76-BB2A-30E1D92CB2D9}"/>
                  </a:ext>
                </a:extLst>
              </p:cNvPr>
              <p:cNvSpPr>
                <a:spLocks noGrp="1" noRot="1" noChangeAspect="1" noMove="1" noResize="1" noEditPoints="1" noAdjustHandles="1" noChangeArrowheads="1" noChangeShapeType="1" noTextEdit="1"/>
              </p:cNvSpPr>
              <p:nvPr>
                <p:ph sz="quarter" idx="11"/>
              </p:nvPr>
            </p:nvSpPr>
            <p:spPr>
              <a:xfrm>
                <a:off x="647700" y="1409700"/>
                <a:ext cx="6116657" cy="4610100"/>
              </a:xfrm>
              <a:blipFill>
                <a:blip r:embed="rId2"/>
                <a:stretch>
                  <a:fillRect l="-2490"/>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0ACBD9A4-A3D8-4078-8C00-7D6666C784C4}"/>
              </a:ext>
            </a:extLst>
          </p:cNvPr>
          <p:cNvPicPr>
            <a:picLocks noChangeAspect="1"/>
          </p:cNvPicPr>
          <p:nvPr/>
        </p:nvPicPr>
        <p:blipFill>
          <a:blip r:embed="rId3"/>
          <a:stretch>
            <a:fillRect/>
          </a:stretch>
        </p:blipFill>
        <p:spPr>
          <a:xfrm>
            <a:off x="512516" y="4737903"/>
            <a:ext cx="6788217" cy="1609894"/>
          </a:xfrm>
          <a:prstGeom prst="rect">
            <a:avLst/>
          </a:prstGeom>
        </p:spPr>
      </p:pic>
      <p:grpSp>
        <p:nvGrpSpPr>
          <p:cNvPr id="9" name="Group 8">
            <a:extLst>
              <a:ext uri="{FF2B5EF4-FFF2-40B4-BE49-F238E27FC236}">
                <a16:creationId xmlns:a16="http://schemas.microsoft.com/office/drawing/2014/main" id="{CDC97643-861B-E1EE-85BD-74159C7B3999}"/>
              </a:ext>
            </a:extLst>
          </p:cNvPr>
          <p:cNvGrpSpPr/>
          <p:nvPr/>
        </p:nvGrpSpPr>
        <p:grpSpPr>
          <a:xfrm>
            <a:off x="7453133" y="1605397"/>
            <a:ext cx="4243567" cy="2927418"/>
            <a:chOff x="7342148" y="3265038"/>
            <a:chExt cx="4243567" cy="2927418"/>
          </a:xfrm>
        </p:grpSpPr>
        <p:pic>
          <p:nvPicPr>
            <p:cNvPr id="6" name="Graphic 89">
              <a:extLst>
                <a:ext uri="{FF2B5EF4-FFF2-40B4-BE49-F238E27FC236}">
                  <a16:creationId xmlns:a16="http://schemas.microsoft.com/office/drawing/2014/main" id="{C7B1D7AD-5C44-4ADC-85B0-CE22CAD8624B}"/>
                </a:ext>
              </a:extLst>
            </p:cNvPr>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342148" y="3265038"/>
              <a:ext cx="3879991" cy="2927418"/>
            </a:xfrm>
            <a:prstGeom prst="rect">
              <a:avLst/>
            </a:prstGeom>
          </p:spPr>
        </p:pic>
        <p:sp>
          <p:nvSpPr>
            <p:cNvPr id="7" name="Star: 5 Points 6">
              <a:extLst>
                <a:ext uri="{FF2B5EF4-FFF2-40B4-BE49-F238E27FC236}">
                  <a16:creationId xmlns:a16="http://schemas.microsoft.com/office/drawing/2014/main" id="{CDB49677-5945-4A24-BBD9-D6BADB6DB38A}"/>
                </a:ext>
              </a:extLst>
            </p:cNvPr>
            <p:cNvSpPr/>
            <p:nvPr/>
          </p:nvSpPr>
          <p:spPr>
            <a:xfrm>
              <a:off x="10601325" y="5043466"/>
              <a:ext cx="177723" cy="161925"/>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8C3BBD2F-3C88-4BAD-89FA-5B537C527DAD}"/>
                </a:ext>
              </a:extLst>
            </p:cNvPr>
            <p:cNvCxnSpPr/>
            <p:nvPr/>
          </p:nvCxnSpPr>
          <p:spPr>
            <a:xfrm flipH="1">
              <a:off x="10858563" y="5124428"/>
              <a:ext cx="727152"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63466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0119EC-922B-46D0-BC63-7E174351979F}"/>
              </a:ext>
            </a:extLst>
          </p:cNvPr>
          <p:cNvSpPr>
            <a:spLocks noGrp="1"/>
          </p:cNvSpPr>
          <p:nvPr>
            <p:ph type="title"/>
          </p:nvPr>
        </p:nvSpPr>
        <p:spPr/>
        <p:txBody>
          <a:bodyPr/>
          <a:lstStyle/>
          <a:p>
            <a:r>
              <a:rPr lang="en-US"/>
              <a:t>TUR makes some assumptions. Are they justified?</a:t>
            </a:r>
          </a:p>
        </p:txBody>
      </p:sp>
      <p:sp>
        <p:nvSpPr>
          <p:cNvPr id="3" name="Slide Number Placeholder 2">
            <a:extLst>
              <a:ext uri="{FF2B5EF4-FFF2-40B4-BE49-F238E27FC236}">
                <a16:creationId xmlns:a16="http://schemas.microsoft.com/office/drawing/2014/main" id="{41E8107B-16E6-4D76-A54F-D12CF4842F81}"/>
              </a:ext>
            </a:extLst>
          </p:cNvPr>
          <p:cNvSpPr>
            <a:spLocks noGrp="1"/>
          </p:cNvSpPr>
          <p:nvPr>
            <p:ph type="sldNum" sz="quarter" idx="10"/>
          </p:nvPr>
        </p:nvSpPr>
        <p:spPr/>
        <p:txBody>
          <a:bodyPr/>
          <a:lstStyle/>
          <a:p>
            <a:fld id="{4FAB73BC-B049-4115-A692-8D63A059BFB8}" type="slidenum">
              <a:rPr lang="en-US" smtClean="0"/>
              <a:pPr/>
              <a:t>69</a:t>
            </a:fld>
            <a:endParaRPr lang="en-US"/>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4ADF898E-8359-47DC-8F35-A4686A0575F7}"/>
                  </a:ext>
                </a:extLst>
              </p:cNvPr>
              <p:cNvSpPr>
                <a:spLocks noGrp="1"/>
              </p:cNvSpPr>
              <p:nvPr>
                <p:ph sz="quarter" idx="11"/>
              </p:nvPr>
            </p:nvSpPr>
            <p:spPr/>
            <p:txBody>
              <a:bodyPr>
                <a:normAutofit fontScale="92500"/>
              </a:bodyPr>
              <a:lstStyle/>
              <a:p>
                <a:pPr marL="457200" indent="-457200">
                  <a:buFont typeface="Arial" panose="020B0604020202020204" pitchFamily="34" charset="0"/>
                  <a:buChar char="•"/>
                </a:pPr>
                <a:r>
                  <a:rPr lang="en-US" sz="2600"/>
                  <a:t>&gt; 80% </a:t>
                </a:r>
                <a14:m>
                  <m:oMath xmlns:m="http://schemas.openxmlformats.org/officeDocument/2006/math">
                    <m:r>
                      <a:rPr lang="en-US" sz="2600" i="1" dirty="0">
                        <a:latin typeface="Cambria Math" panose="02040503050406030204" pitchFamily="18" charset="0"/>
                      </a:rPr>
                      <m:t>𝑖𝑡𝑝</m:t>
                    </m:r>
                  </m:oMath>
                </a14:m>
                <a:r>
                  <a:rPr lang="en-US" sz="2600"/>
                  <a:t> in product distribution</a:t>
                </a:r>
                <a:endParaRPr lang="en-US" sz="2200"/>
              </a:p>
              <a:p>
                <a:pPr marL="457200" indent="-457200">
                  <a:buFont typeface="Arial" panose="020B0604020202020204" pitchFamily="34" charset="0"/>
                  <a:buChar char="•"/>
                </a:pPr>
                <a:r>
                  <a:rPr lang="en-US" sz="2600"/>
                  <a:t>Unbiased distributions – product distribution centered between limits</a:t>
                </a:r>
              </a:p>
              <a:p>
                <a:pPr marL="457200" indent="-457200">
                  <a:buFont typeface="Arial" panose="020B0604020202020204" pitchFamily="34" charset="0"/>
                  <a:buChar char="•"/>
                </a:pPr>
                <a:r>
                  <a:rPr lang="en-US" sz="2600"/>
                  <a:t>Normal distributions</a:t>
                </a:r>
              </a:p>
              <a:p>
                <a:pPr marL="457200" indent="-457200">
                  <a:buFont typeface="Arial" panose="020B0604020202020204" pitchFamily="34" charset="0"/>
                  <a:buChar char="•"/>
                </a:pPr>
                <a:r>
                  <a:rPr lang="en-US" sz="2600"/>
                  <a:t>2% PFA is acceptable (using 4:1 rule)</a:t>
                </a:r>
              </a:p>
              <a:p>
                <a:pPr lvl="1"/>
                <a:endParaRPr lang="en-US" sz="2400"/>
              </a:p>
              <a:p>
                <a:pPr lvl="1"/>
                <a:endParaRPr lang="en-US" sz="2400"/>
              </a:p>
              <a:p>
                <a:pPr lvl="1"/>
                <a:endParaRPr lang="en-US" sz="2400"/>
              </a:p>
              <a:p>
                <a:r>
                  <a:rPr lang="en-US" sz="2600"/>
                  <a:t>But don’t forget, to perform a full PFA analysis requires prior knowledge of product distribution, often not known.</a:t>
                </a:r>
              </a:p>
              <a:p>
                <a:endParaRPr lang="en-US"/>
              </a:p>
            </p:txBody>
          </p:sp>
        </mc:Choice>
        <mc:Fallback xmlns="">
          <p:sp>
            <p:nvSpPr>
              <p:cNvPr id="4" name="Content Placeholder 3">
                <a:extLst>
                  <a:ext uri="{FF2B5EF4-FFF2-40B4-BE49-F238E27FC236}">
                    <a16:creationId xmlns:a16="http://schemas.microsoft.com/office/drawing/2014/main" id="{4ADF898E-8359-47DC-8F35-A4686A0575F7}"/>
                  </a:ext>
                </a:extLst>
              </p:cNvPr>
              <p:cNvSpPr>
                <a:spLocks noGrp="1" noRot="1" noChangeAspect="1" noMove="1" noResize="1" noEditPoints="1" noAdjustHandles="1" noChangeArrowheads="1" noChangeShapeType="1" noTextEdit="1"/>
              </p:cNvSpPr>
              <p:nvPr>
                <p:ph sz="quarter" idx="11"/>
              </p:nvPr>
            </p:nvSpPr>
            <p:spPr>
              <a:blipFill>
                <a:blip r:embed="rId2"/>
                <a:stretch>
                  <a:fillRect l="-1655" t="-1849"/>
                </a:stretch>
              </a:blipFill>
            </p:spPr>
            <p:txBody>
              <a:bodyPr/>
              <a:lstStyle/>
              <a:p>
                <a:r>
                  <a:rPr lang="en-US">
                    <a:noFill/>
                  </a:rPr>
                  <a:t> </a:t>
                </a:r>
              </a:p>
            </p:txBody>
          </p:sp>
        </mc:Fallback>
      </mc:AlternateContent>
    </p:spTree>
    <p:extLst>
      <p:ext uri="{BB962C8B-B14F-4D97-AF65-F5344CB8AC3E}">
        <p14:creationId xmlns:p14="http://schemas.microsoft.com/office/powerpoint/2010/main" val="27479286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B3CAED-84C5-461B-A154-F0C858490F32}"/>
              </a:ext>
            </a:extLst>
          </p:cNvPr>
          <p:cNvSpPr>
            <a:spLocks noGrp="1"/>
          </p:cNvSpPr>
          <p:nvPr>
            <p:ph type="ctrTitle"/>
          </p:nvPr>
        </p:nvSpPr>
        <p:spPr>
          <a:xfrm>
            <a:off x="666171" y="2791457"/>
            <a:ext cx="5702731" cy="1767254"/>
          </a:xfrm>
        </p:spPr>
        <p:txBody>
          <a:bodyPr>
            <a:normAutofit fontScale="90000"/>
          </a:bodyPr>
          <a:lstStyle/>
          <a:p>
            <a:r>
              <a:rPr lang="en-US"/>
              <a:t>Section 1</a:t>
            </a:r>
            <a:br>
              <a:rPr lang="en-US"/>
            </a:br>
            <a:r>
              <a:rPr lang="en-US"/>
              <a:t>Measurement Decisions and Conformity Assessment</a:t>
            </a:r>
          </a:p>
        </p:txBody>
      </p:sp>
    </p:spTree>
    <p:extLst>
      <p:ext uri="{BB962C8B-B14F-4D97-AF65-F5344CB8AC3E}">
        <p14:creationId xmlns:p14="http://schemas.microsoft.com/office/powerpoint/2010/main" val="3960713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5CADAE-5F2C-4520-823F-F1C6922886EE}"/>
              </a:ext>
            </a:extLst>
          </p:cNvPr>
          <p:cNvSpPr>
            <a:spLocks noGrp="1"/>
          </p:cNvSpPr>
          <p:nvPr>
            <p:ph type="title"/>
          </p:nvPr>
        </p:nvSpPr>
        <p:spPr/>
        <p:txBody>
          <a:bodyPr/>
          <a:lstStyle/>
          <a:p>
            <a:r>
              <a:rPr lang="en-US"/>
              <a:t>TUR assumptions</a:t>
            </a:r>
          </a:p>
        </p:txBody>
      </p:sp>
      <p:sp>
        <p:nvSpPr>
          <p:cNvPr id="3" name="Slide Number Placeholder 2">
            <a:extLst>
              <a:ext uri="{FF2B5EF4-FFF2-40B4-BE49-F238E27FC236}">
                <a16:creationId xmlns:a16="http://schemas.microsoft.com/office/drawing/2014/main" id="{1799BB7B-FBB3-4CCC-AFBF-3EB68EA2C5CC}"/>
              </a:ext>
            </a:extLst>
          </p:cNvPr>
          <p:cNvSpPr>
            <a:spLocks noGrp="1"/>
          </p:cNvSpPr>
          <p:nvPr>
            <p:ph type="sldNum" sz="quarter" idx="4"/>
          </p:nvPr>
        </p:nvSpPr>
        <p:spPr/>
        <p:txBody>
          <a:bodyPr/>
          <a:lstStyle/>
          <a:p>
            <a:fld id="{4FAB73BC-B049-4115-A692-8D63A059BFB8}" type="slidenum">
              <a:rPr lang="en-US" smtClean="0"/>
              <a:pPr/>
              <a:t>70</a:t>
            </a:fld>
            <a:endParaRPr lang="en-US"/>
          </a:p>
        </p:txBody>
      </p:sp>
      <p:graphicFrame>
        <p:nvGraphicFramePr>
          <p:cNvPr id="5" name="Table 4">
            <a:extLst>
              <a:ext uri="{FF2B5EF4-FFF2-40B4-BE49-F238E27FC236}">
                <a16:creationId xmlns:a16="http://schemas.microsoft.com/office/drawing/2014/main" id="{56C77A22-F1EC-459C-988E-96700F4C2106}"/>
              </a:ext>
            </a:extLst>
          </p:cNvPr>
          <p:cNvGraphicFramePr>
            <a:graphicFrameLocks noGrp="1"/>
          </p:cNvGraphicFramePr>
          <p:nvPr>
            <p:extLst>
              <p:ext uri="{D42A27DB-BD31-4B8C-83A1-F6EECF244321}">
                <p14:modId xmlns:p14="http://schemas.microsoft.com/office/powerpoint/2010/main" val="23294897"/>
              </p:ext>
            </p:extLst>
          </p:nvPr>
        </p:nvGraphicFramePr>
        <p:xfrm>
          <a:off x="3840948" y="2254776"/>
          <a:ext cx="7452016" cy="2348448"/>
        </p:xfrm>
        <a:graphic>
          <a:graphicData uri="http://schemas.openxmlformats.org/drawingml/2006/table">
            <a:tbl>
              <a:tblPr firstRow="1" bandRow="1">
                <a:tableStyleId>{2D5ABB26-0587-4C30-8999-92F81FD0307C}</a:tableStyleId>
              </a:tblPr>
              <a:tblGrid>
                <a:gridCol w="1242003">
                  <a:extLst>
                    <a:ext uri="{9D8B030D-6E8A-4147-A177-3AD203B41FA5}">
                      <a16:colId xmlns:a16="http://schemas.microsoft.com/office/drawing/2014/main" val="1936400712"/>
                    </a:ext>
                  </a:extLst>
                </a:gridCol>
                <a:gridCol w="1336662">
                  <a:extLst>
                    <a:ext uri="{9D8B030D-6E8A-4147-A177-3AD203B41FA5}">
                      <a16:colId xmlns:a16="http://schemas.microsoft.com/office/drawing/2014/main" val="3406130629"/>
                    </a:ext>
                  </a:extLst>
                </a:gridCol>
                <a:gridCol w="1147342">
                  <a:extLst>
                    <a:ext uri="{9D8B030D-6E8A-4147-A177-3AD203B41FA5}">
                      <a16:colId xmlns:a16="http://schemas.microsoft.com/office/drawing/2014/main" val="2809473973"/>
                    </a:ext>
                  </a:extLst>
                </a:gridCol>
                <a:gridCol w="1242003">
                  <a:extLst>
                    <a:ext uri="{9D8B030D-6E8A-4147-A177-3AD203B41FA5}">
                      <a16:colId xmlns:a16="http://schemas.microsoft.com/office/drawing/2014/main" val="4068549734"/>
                    </a:ext>
                  </a:extLst>
                </a:gridCol>
                <a:gridCol w="1242003">
                  <a:extLst>
                    <a:ext uri="{9D8B030D-6E8A-4147-A177-3AD203B41FA5}">
                      <a16:colId xmlns:a16="http://schemas.microsoft.com/office/drawing/2014/main" val="564824428"/>
                    </a:ext>
                  </a:extLst>
                </a:gridCol>
                <a:gridCol w="1242003">
                  <a:extLst>
                    <a:ext uri="{9D8B030D-6E8A-4147-A177-3AD203B41FA5}">
                      <a16:colId xmlns:a16="http://schemas.microsoft.com/office/drawing/2014/main" val="1721348973"/>
                    </a:ext>
                  </a:extLst>
                </a:gridCol>
              </a:tblGrid>
              <a:tr h="296942">
                <a:tc rowSpan="2">
                  <a:txBody>
                    <a:bodyPr/>
                    <a:lstStyle/>
                    <a:p>
                      <a:pPr algn="ctr"/>
                      <a:r>
                        <a:rPr lang="en-US" sz="1400">
                          <a:latin typeface="Open Sans" panose="020B0606030504020204" pitchFamily="34" charset="0"/>
                          <a:ea typeface="Open Sans" panose="020B0606030504020204" pitchFamily="34" charset="0"/>
                          <a:cs typeface="Open Sans" panose="020B0606030504020204" pitchFamily="34" charset="0"/>
                        </a:rPr>
                        <a:t>Likelihood Tier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5">
                  <a:txBody>
                    <a:bodyPr/>
                    <a:lstStyle/>
                    <a:p>
                      <a:pPr algn="ctr"/>
                      <a:r>
                        <a:rPr lang="en-US" sz="1400">
                          <a:latin typeface="Open Sans" panose="020B0606030504020204" pitchFamily="34" charset="0"/>
                          <a:ea typeface="Open Sans" panose="020B0606030504020204" pitchFamily="34" charset="0"/>
                          <a:cs typeface="Open Sans" panose="020B0606030504020204" pitchFamily="34" charset="0"/>
                        </a:rPr>
                        <a:t>Consequence Tier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10890605"/>
                  </a:ext>
                </a:extLst>
              </a:tr>
              <a:tr h="519648">
                <a:tc vMerge="1">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a:latin typeface="Open Sans" panose="020B0606030504020204" pitchFamily="34" charset="0"/>
                          <a:ea typeface="Open Sans" panose="020B0606030504020204" pitchFamily="34" charset="0"/>
                          <a:cs typeface="Open Sans" panose="020B0606030504020204" pitchFamily="34" charset="0"/>
                        </a:rPr>
                        <a:t>Catastrophic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a:latin typeface="Open Sans" panose="020B0606030504020204" pitchFamily="34" charset="0"/>
                          <a:ea typeface="Open Sans" panose="020B0606030504020204" pitchFamily="34" charset="0"/>
                          <a:cs typeface="Open Sans" panose="020B0606030504020204" pitchFamily="34" charset="0"/>
                        </a:rPr>
                        <a:t>Severe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a:latin typeface="Open Sans" panose="020B0606030504020204" pitchFamily="34" charset="0"/>
                          <a:ea typeface="Open Sans" panose="020B0606030504020204" pitchFamily="34" charset="0"/>
                          <a:cs typeface="Open Sans" panose="020B0606030504020204" pitchFamily="34" charset="0"/>
                        </a:rPr>
                        <a:t>Moderate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a:latin typeface="Open Sans" panose="020B0606030504020204" pitchFamily="34" charset="0"/>
                          <a:ea typeface="Open Sans" panose="020B0606030504020204" pitchFamily="34" charset="0"/>
                          <a:cs typeface="Open Sans" panose="020B0606030504020204" pitchFamily="34" charset="0"/>
                        </a:rPr>
                        <a:t>Low</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a:latin typeface="Open Sans" panose="020B0606030504020204" pitchFamily="34" charset="0"/>
                          <a:ea typeface="Open Sans" panose="020B0606030504020204" pitchFamily="34" charset="0"/>
                          <a:cs typeface="Open Sans" panose="020B0606030504020204" pitchFamily="34" charset="0"/>
                        </a:rPr>
                        <a:t>Negligible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19156017"/>
                  </a:ext>
                </a:extLst>
              </a:tr>
              <a:tr h="296942">
                <a:tc>
                  <a:txBody>
                    <a:bodyPr/>
                    <a:lstStyle/>
                    <a:p>
                      <a:pPr algn="ctr"/>
                      <a:r>
                        <a:rPr lang="en-US" sz="1400">
                          <a:latin typeface="Open Sans" panose="020B0606030504020204" pitchFamily="34" charset="0"/>
                          <a:ea typeface="Open Sans" panose="020B0606030504020204" pitchFamily="34" charset="0"/>
                          <a:cs typeface="Open Sans" panose="020B0606030504020204" pitchFamily="34" charset="0"/>
                        </a:rPr>
                        <a:t>Very High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a:latin typeface="Open Sans" panose="020B0606030504020204" pitchFamily="34" charset="0"/>
                          <a:ea typeface="Open Sans" panose="020B0606030504020204" pitchFamily="34" charset="0"/>
                          <a:cs typeface="Open Sans" panose="020B0606030504020204" pitchFamily="34" charset="0"/>
                        </a:rPr>
                        <a:t>VH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US" sz="1400">
                          <a:latin typeface="Open Sans" panose="020B0606030504020204" pitchFamily="34" charset="0"/>
                          <a:ea typeface="Open Sans" panose="020B0606030504020204" pitchFamily="34" charset="0"/>
                          <a:cs typeface="Open Sans" panose="020B0606030504020204" pitchFamily="34" charset="0"/>
                        </a:rPr>
                        <a:t>VH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US" sz="1400">
                          <a:latin typeface="Open Sans" panose="020B0606030504020204" pitchFamily="34" charset="0"/>
                          <a:ea typeface="Open Sans" panose="020B0606030504020204" pitchFamily="34" charset="0"/>
                          <a:cs typeface="Open Sans" panose="020B0606030504020204" pitchFamily="34" charset="0"/>
                        </a:rPr>
                        <a: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algn="ctr"/>
                      <a:r>
                        <a:rPr lang="en-US" sz="1400">
                          <a:latin typeface="Open Sans" panose="020B0606030504020204" pitchFamily="34" charset="0"/>
                          <a:ea typeface="Open Sans" panose="020B0606030504020204" pitchFamily="34" charset="0"/>
                          <a:cs typeface="Open Sans" panose="020B0606030504020204" pitchFamily="34" charset="0"/>
                        </a:rPr>
                        <a:t>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r>
                        <a:rPr lang="en-US" sz="1400">
                          <a:latin typeface="Open Sans" panose="020B0606030504020204" pitchFamily="34" charset="0"/>
                          <a:ea typeface="Open Sans" panose="020B0606030504020204" pitchFamily="34" charset="0"/>
                          <a:cs typeface="Open Sans" panose="020B0606030504020204" pitchFamily="34" charset="0"/>
                        </a:rPr>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extLst>
                  <a:ext uri="{0D108BD9-81ED-4DB2-BD59-A6C34878D82A}">
                    <a16:rowId xmlns:a16="http://schemas.microsoft.com/office/drawing/2014/main" val="1141367223"/>
                  </a:ext>
                </a:extLst>
              </a:tr>
              <a:tr h="296942">
                <a:tc>
                  <a:txBody>
                    <a:bodyPr/>
                    <a:lstStyle/>
                    <a:p>
                      <a:pPr algn="ctr"/>
                      <a:r>
                        <a:rPr lang="en-US" sz="1400">
                          <a:latin typeface="Open Sans" panose="020B0606030504020204" pitchFamily="34" charset="0"/>
                          <a:ea typeface="Open Sans" panose="020B0606030504020204" pitchFamily="34" charset="0"/>
                          <a:cs typeface="Open Sans" panose="020B0606030504020204" pitchFamily="34" charset="0"/>
                        </a:rPr>
                        <a:t>High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a:latin typeface="Open Sans" panose="020B0606030504020204" pitchFamily="34" charset="0"/>
                          <a:ea typeface="Open Sans" panose="020B0606030504020204" pitchFamily="34" charset="0"/>
                          <a:cs typeface="Open Sans" panose="020B0606030504020204" pitchFamily="34" charset="0"/>
                        </a:rPr>
                        <a:t>VH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US" sz="1400">
                          <a:latin typeface="Open Sans" panose="020B0606030504020204" pitchFamily="34" charset="0"/>
                          <a:ea typeface="Open Sans" panose="020B0606030504020204" pitchFamily="34" charset="0"/>
                          <a:cs typeface="Open Sans" panose="020B0606030504020204" pitchFamily="34" charset="0"/>
                        </a:rPr>
                        <a: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algn="ctr"/>
                      <a:r>
                        <a:rPr lang="en-US" sz="1400">
                          <a:latin typeface="Open Sans" panose="020B0606030504020204" pitchFamily="34" charset="0"/>
                          <a:ea typeface="Open Sans" panose="020B0606030504020204" pitchFamily="34" charset="0"/>
                          <a:cs typeface="Open Sans" panose="020B0606030504020204" pitchFamily="34" charset="0"/>
                        </a:rPr>
                        <a:t>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r>
                        <a:rPr lang="en-US" sz="1400">
                          <a:latin typeface="Open Sans" panose="020B0606030504020204" pitchFamily="34" charset="0"/>
                          <a:ea typeface="Open Sans" panose="020B0606030504020204" pitchFamily="34" charset="0"/>
                          <a:cs typeface="Open Sans" panose="020B0606030504020204" pitchFamily="34" charset="0"/>
                        </a:rPr>
                        <a:t>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r>
                        <a:rPr lang="en-US" sz="1400">
                          <a:latin typeface="Open Sans" panose="020B0606030504020204" pitchFamily="34" charset="0"/>
                          <a:ea typeface="Open Sans" panose="020B0606030504020204" pitchFamily="34" charset="0"/>
                          <a:cs typeface="Open Sans" panose="020B0606030504020204" pitchFamily="34" charset="0"/>
                        </a:rPr>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extLst>
                  <a:ext uri="{0D108BD9-81ED-4DB2-BD59-A6C34878D82A}">
                    <a16:rowId xmlns:a16="http://schemas.microsoft.com/office/drawing/2014/main" val="2144150486"/>
                  </a:ext>
                </a:extLst>
              </a:tr>
              <a:tr h="296942">
                <a:tc>
                  <a:txBody>
                    <a:bodyPr/>
                    <a:lstStyle/>
                    <a:p>
                      <a:pPr algn="ctr"/>
                      <a:r>
                        <a:rPr lang="en-US" sz="1400">
                          <a:latin typeface="Open Sans" panose="020B0606030504020204" pitchFamily="34" charset="0"/>
                          <a:ea typeface="Open Sans" panose="020B0606030504020204" pitchFamily="34" charset="0"/>
                          <a:cs typeface="Open Sans" panose="020B0606030504020204" pitchFamily="34" charset="0"/>
                        </a:rPr>
                        <a:t>Moderate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a:latin typeface="Open Sans" panose="020B0606030504020204" pitchFamily="34" charset="0"/>
                          <a:ea typeface="Open Sans" panose="020B0606030504020204" pitchFamily="34" charset="0"/>
                          <a:cs typeface="Open Sans" panose="020B0606030504020204" pitchFamily="34" charset="0"/>
                        </a:rPr>
                        <a: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algn="ctr"/>
                      <a:r>
                        <a:rPr lang="en-US" sz="1400">
                          <a:latin typeface="Open Sans" panose="020B0606030504020204" pitchFamily="34" charset="0"/>
                          <a:ea typeface="Open Sans" panose="020B0606030504020204" pitchFamily="34" charset="0"/>
                          <a:cs typeface="Open Sans" panose="020B0606030504020204" pitchFamily="34" charset="0"/>
                        </a:rPr>
                        <a:t>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r>
                        <a:rPr lang="en-US" sz="1400">
                          <a:latin typeface="Open Sans" panose="020B0606030504020204" pitchFamily="34" charset="0"/>
                          <a:ea typeface="Open Sans" panose="020B0606030504020204" pitchFamily="34" charset="0"/>
                          <a:cs typeface="Open Sans" panose="020B0606030504020204" pitchFamily="34" charset="0"/>
                        </a:rPr>
                        <a:t>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r>
                        <a:rPr lang="en-US" sz="1400">
                          <a:latin typeface="Open Sans" panose="020B0606030504020204" pitchFamily="34" charset="0"/>
                          <a:ea typeface="Open Sans" panose="020B0606030504020204" pitchFamily="34" charset="0"/>
                          <a:cs typeface="Open Sans" panose="020B0606030504020204" pitchFamily="34" charset="0"/>
                        </a:rPr>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algn="ctr"/>
                      <a:r>
                        <a:rPr lang="en-US" sz="1400">
                          <a:latin typeface="Open Sans" panose="020B0606030504020204" pitchFamily="34" charset="0"/>
                          <a:ea typeface="Open Sans" panose="020B0606030504020204" pitchFamily="34" charset="0"/>
                          <a:cs typeface="Open Sans" panose="020B0606030504020204" pitchFamily="34" charset="0"/>
                        </a:rPr>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extLst>
                  <a:ext uri="{0D108BD9-81ED-4DB2-BD59-A6C34878D82A}">
                    <a16:rowId xmlns:a16="http://schemas.microsoft.com/office/drawing/2014/main" val="292908340"/>
                  </a:ext>
                </a:extLst>
              </a:tr>
              <a:tr h="296942">
                <a:tc>
                  <a:txBody>
                    <a:bodyPr/>
                    <a:lstStyle/>
                    <a:p>
                      <a:pPr algn="ctr"/>
                      <a:r>
                        <a:rPr lang="en-US" sz="1400">
                          <a:latin typeface="Open Sans" panose="020B0606030504020204" pitchFamily="34" charset="0"/>
                          <a:ea typeface="Open Sans" panose="020B0606030504020204" pitchFamily="34" charset="0"/>
                          <a:cs typeface="Open Sans" panose="020B0606030504020204" pitchFamily="34" charset="0"/>
                        </a:rPr>
                        <a:t>Low</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a:latin typeface="Open Sans" panose="020B0606030504020204" pitchFamily="34" charset="0"/>
                          <a:ea typeface="Open Sans" panose="020B0606030504020204" pitchFamily="34" charset="0"/>
                          <a:cs typeface="Open Sans" panose="020B0606030504020204" pitchFamily="34" charset="0"/>
                        </a:rPr>
                        <a:t>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r>
                        <a:rPr lang="en-US" sz="1400">
                          <a:latin typeface="Open Sans" panose="020B0606030504020204" pitchFamily="34" charset="0"/>
                          <a:ea typeface="Open Sans" panose="020B0606030504020204" pitchFamily="34" charset="0"/>
                          <a:cs typeface="Open Sans" panose="020B0606030504020204" pitchFamily="34" charset="0"/>
                        </a:rPr>
                        <a:t>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r>
                        <a:rPr lang="en-US" sz="1400">
                          <a:latin typeface="Open Sans" panose="020B0606030504020204" pitchFamily="34" charset="0"/>
                          <a:ea typeface="Open Sans" panose="020B0606030504020204" pitchFamily="34" charset="0"/>
                          <a:cs typeface="Open Sans" panose="020B0606030504020204" pitchFamily="34" charset="0"/>
                        </a:rPr>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algn="ctr"/>
                      <a:r>
                        <a:rPr lang="en-US" sz="1400">
                          <a:latin typeface="Open Sans" panose="020B0606030504020204" pitchFamily="34" charset="0"/>
                          <a:ea typeface="Open Sans" panose="020B0606030504020204" pitchFamily="34" charset="0"/>
                          <a:cs typeface="Open Sans" panose="020B0606030504020204" pitchFamily="34" charset="0"/>
                        </a:rPr>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algn="ctr"/>
                      <a:r>
                        <a:rPr lang="en-US" sz="1400">
                          <a:latin typeface="Open Sans" panose="020B0606030504020204" pitchFamily="34" charset="0"/>
                          <a:ea typeface="Open Sans" panose="020B0606030504020204" pitchFamily="34" charset="0"/>
                          <a:cs typeface="Open Sans" panose="020B0606030504020204" pitchFamily="34" charset="0"/>
                        </a:rPr>
                        <a:t>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extLst>
                  <a:ext uri="{0D108BD9-81ED-4DB2-BD59-A6C34878D82A}">
                    <a16:rowId xmlns:a16="http://schemas.microsoft.com/office/drawing/2014/main" val="2291678770"/>
                  </a:ext>
                </a:extLst>
              </a:tr>
              <a:tr h="296942">
                <a:tc>
                  <a:txBody>
                    <a:bodyPr/>
                    <a:lstStyle/>
                    <a:p>
                      <a:pPr algn="ctr"/>
                      <a:r>
                        <a:rPr lang="en-US" sz="1400">
                          <a:latin typeface="Open Sans" panose="020B0606030504020204" pitchFamily="34" charset="0"/>
                          <a:ea typeface="Open Sans" panose="020B0606030504020204" pitchFamily="34" charset="0"/>
                          <a:cs typeface="Open Sans" panose="020B0606030504020204" pitchFamily="34" charset="0"/>
                        </a:rPr>
                        <a:t>Negligible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a:latin typeface="Open Sans" panose="020B0606030504020204" pitchFamily="34" charset="0"/>
                          <a:ea typeface="Open Sans" panose="020B0606030504020204" pitchFamily="34" charset="0"/>
                          <a:cs typeface="Open Sans" panose="020B0606030504020204" pitchFamily="34" charset="0"/>
                        </a:rPr>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algn="ctr"/>
                      <a:r>
                        <a:rPr lang="en-US" sz="1400">
                          <a:latin typeface="Open Sans" panose="020B0606030504020204" pitchFamily="34" charset="0"/>
                          <a:ea typeface="Open Sans" panose="020B0606030504020204" pitchFamily="34" charset="0"/>
                          <a:cs typeface="Open Sans" panose="020B0606030504020204" pitchFamily="34" charset="0"/>
                        </a:rPr>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algn="ctr"/>
                      <a:r>
                        <a:rPr lang="en-US" sz="1400">
                          <a:latin typeface="Open Sans" panose="020B0606030504020204" pitchFamily="34" charset="0"/>
                          <a:ea typeface="Open Sans" panose="020B0606030504020204" pitchFamily="34" charset="0"/>
                          <a:cs typeface="Open Sans" panose="020B0606030504020204" pitchFamily="34" charset="0"/>
                        </a:rPr>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algn="ctr"/>
                      <a:r>
                        <a:rPr lang="en-US" sz="1400">
                          <a:latin typeface="Open Sans" panose="020B0606030504020204" pitchFamily="34" charset="0"/>
                          <a:ea typeface="Open Sans" panose="020B0606030504020204" pitchFamily="34" charset="0"/>
                          <a:cs typeface="Open Sans" panose="020B0606030504020204" pitchFamily="34" charset="0"/>
                        </a:rPr>
                        <a:t>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pPr algn="ctr"/>
                      <a:r>
                        <a:rPr lang="en-US" sz="1400">
                          <a:latin typeface="Open Sans" panose="020B0606030504020204" pitchFamily="34" charset="0"/>
                          <a:ea typeface="Open Sans" panose="020B0606030504020204" pitchFamily="34" charset="0"/>
                          <a:cs typeface="Open Sans" panose="020B0606030504020204" pitchFamily="34" charset="0"/>
                        </a:rPr>
                        <a:t>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extLst>
                  <a:ext uri="{0D108BD9-81ED-4DB2-BD59-A6C34878D82A}">
                    <a16:rowId xmlns:a16="http://schemas.microsoft.com/office/drawing/2014/main" val="2186927469"/>
                  </a:ext>
                </a:extLst>
              </a:tr>
            </a:tbl>
          </a:graphicData>
        </a:graphic>
      </p:graphicFrame>
      <p:sp>
        <p:nvSpPr>
          <p:cNvPr id="9" name="Rectangle 8">
            <a:extLst>
              <a:ext uri="{FF2B5EF4-FFF2-40B4-BE49-F238E27FC236}">
                <a16:creationId xmlns:a16="http://schemas.microsoft.com/office/drawing/2014/main" id="{D0E6DDD9-B021-4087-ACD7-B391F0C4BE31}"/>
              </a:ext>
            </a:extLst>
          </p:cNvPr>
          <p:cNvSpPr/>
          <p:nvPr/>
        </p:nvSpPr>
        <p:spPr>
          <a:xfrm>
            <a:off x="117322" y="3429000"/>
            <a:ext cx="3019418" cy="646331"/>
          </a:xfrm>
          <a:prstGeom prst="rect">
            <a:avLst/>
          </a:prstGeom>
        </p:spPr>
        <p:txBody>
          <a:bodyPr wrap="square">
            <a:spAutoFit/>
          </a:bodyPr>
          <a:lstStyle/>
          <a:p>
            <a:r>
              <a:rPr lang="en-US">
                <a:latin typeface="Open Sans" panose="020B0606030504020204" pitchFamily="34" charset="0"/>
                <a:ea typeface="Open Sans" panose="020B0606030504020204" pitchFamily="34" charset="0"/>
                <a:cs typeface="Open Sans" panose="020B0606030504020204" pitchFamily="34" charset="0"/>
              </a:rPr>
              <a:t>TUR &gt; 4 “rule” says 2% likelihood is ok…</a:t>
            </a:r>
          </a:p>
        </p:txBody>
      </p:sp>
      <p:cxnSp>
        <p:nvCxnSpPr>
          <p:cNvPr id="10" name="Straight Arrow Connector 9">
            <a:extLst>
              <a:ext uri="{FF2B5EF4-FFF2-40B4-BE49-F238E27FC236}">
                <a16:creationId xmlns:a16="http://schemas.microsoft.com/office/drawing/2014/main" id="{22F09561-7DA7-4FF8-AEBF-ADCDBE9BE570}"/>
              </a:ext>
            </a:extLst>
          </p:cNvPr>
          <p:cNvCxnSpPr>
            <a:cxnSpLocks/>
          </p:cNvCxnSpPr>
          <p:nvPr/>
        </p:nvCxnSpPr>
        <p:spPr>
          <a:xfrm>
            <a:off x="2141180" y="3959232"/>
            <a:ext cx="1495650"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70EA009-FB9A-4CB5-8760-54DFDF8518F1}"/>
              </a:ext>
            </a:extLst>
          </p:cNvPr>
          <p:cNvSpPr/>
          <p:nvPr/>
        </p:nvSpPr>
        <p:spPr>
          <a:xfrm>
            <a:off x="5769909" y="5876968"/>
            <a:ext cx="5523055" cy="369332"/>
          </a:xfrm>
          <a:prstGeom prst="rect">
            <a:avLst/>
          </a:prstGeom>
        </p:spPr>
        <p:txBody>
          <a:bodyPr wrap="square">
            <a:spAutoFit/>
          </a:bodyPr>
          <a:lstStyle/>
          <a:p>
            <a:r>
              <a:rPr lang="en-US">
                <a:latin typeface="Open Sans" panose="020B0606030504020204" pitchFamily="34" charset="0"/>
                <a:ea typeface="Open Sans" panose="020B0606030504020204" pitchFamily="34" charset="0"/>
                <a:cs typeface="Open Sans" panose="020B0606030504020204" pitchFamily="34" charset="0"/>
              </a:rPr>
              <a:t>But TUR doesn’t know about consequence tier…</a:t>
            </a:r>
          </a:p>
        </p:txBody>
      </p:sp>
      <p:cxnSp>
        <p:nvCxnSpPr>
          <p:cNvPr id="14" name="Straight Arrow Connector 13">
            <a:extLst>
              <a:ext uri="{FF2B5EF4-FFF2-40B4-BE49-F238E27FC236}">
                <a16:creationId xmlns:a16="http://schemas.microsoft.com/office/drawing/2014/main" id="{32907D46-E914-4A60-9343-FB397D17D037}"/>
              </a:ext>
            </a:extLst>
          </p:cNvPr>
          <p:cNvCxnSpPr>
            <a:cxnSpLocks/>
          </p:cNvCxnSpPr>
          <p:nvPr/>
        </p:nvCxnSpPr>
        <p:spPr>
          <a:xfrm flipV="1">
            <a:off x="8877782" y="4842894"/>
            <a:ext cx="1423687" cy="97907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018C3662-DB8B-42C7-A567-76D12FCEF48E}"/>
              </a:ext>
            </a:extLst>
          </p:cNvPr>
          <p:cNvCxnSpPr>
            <a:cxnSpLocks/>
          </p:cNvCxnSpPr>
          <p:nvPr/>
        </p:nvCxnSpPr>
        <p:spPr>
          <a:xfrm flipH="1" flipV="1">
            <a:off x="5670687" y="4842894"/>
            <a:ext cx="1690812" cy="97907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836010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3F6FDC-E73E-4965-A459-35FB34754F58}"/>
              </a:ext>
            </a:extLst>
          </p:cNvPr>
          <p:cNvSpPr>
            <a:spLocks noGrp="1"/>
          </p:cNvSpPr>
          <p:nvPr>
            <p:ph type="ctrTitle"/>
          </p:nvPr>
        </p:nvSpPr>
        <p:spPr/>
        <p:txBody>
          <a:bodyPr/>
          <a:lstStyle/>
          <a:p>
            <a:r>
              <a:rPr lang="en-US"/>
              <a:t>Section 5</a:t>
            </a:r>
            <a:br>
              <a:rPr lang="en-US"/>
            </a:br>
            <a:r>
              <a:rPr lang="en-US"/>
              <a:t>Risk Management</a:t>
            </a:r>
          </a:p>
        </p:txBody>
      </p:sp>
      <p:sp>
        <p:nvSpPr>
          <p:cNvPr id="3" name="Rectangle 2">
            <a:extLst>
              <a:ext uri="{FF2B5EF4-FFF2-40B4-BE49-F238E27FC236}">
                <a16:creationId xmlns:a16="http://schemas.microsoft.com/office/drawing/2014/main" id="{9B7733B6-422B-474E-B4D8-783EE698C489}"/>
              </a:ext>
            </a:extLst>
          </p:cNvPr>
          <p:cNvSpPr/>
          <p:nvPr/>
        </p:nvSpPr>
        <p:spPr>
          <a:xfrm>
            <a:off x="1750762" y="5657751"/>
            <a:ext cx="3397084" cy="369332"/>
          </a:xfrm>
          <a:prstGeom prst="rect">
            <a:avLst/>
          </a:prstGeom>
        </p:spPr>
        <p:txBody>
          <a:bodyPr wrap="none">
            <a:spAutoFit/>
          </a:bodyPr>
          <a:lstStyle/>
          <a:p>
            <a:r>
              <a:rPr lang="en-US">
                <a:solidFill>
                  <a:schemeClr val="bg1"/>
                </a:solidFill>
                <a:latin typeface="Open Sans" panose="020B0606030504020204" pitchFamily="34" charset="0"/>
                <a:ea typeface="Open Sans" panose="020B0606030504020204" pitchFamily="34" charset="0"/>
                <a:cs typeface="Open Sans" panose="020B0606030504020204" pitchFamily="34" charset="0"/>
              </a:rPr>
              <a:t>Guardbanding to mitigate risk</a:t>
            </a:r>
          </a:p>
        </p:txBody>
      </p:sp>
    </p:spTree>
    <p:extLst>
      <p:ext uri="{BB962C8B-B14F-4D97-AF65-F5344CB8AC3E}">
        <p14:creationId xmlns:p14="http://schemas.microsoft.com/office/powerpoint/2010/main" val="1466602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71AD4B-D4EF-4CB9-851B-41232F5F8C2A}"/>
              </a:ext>
            </a:extLst>
          </p:cNvPr>
          <p:cNvSpPr>
            <a:spLocks noGrp="1"/>
          </p:cNvSpPr>
          <p:nvPr>
            <p:ph type="title"/>
          </p:nvPr>
        </p:nvSpPr>
        <p:spPr/>
        <p:txBody>
          <a:bodyPr/>
          <a:lstStyle/>
          <a:p>
            <a:r>
              <a:rPr lang="en-US"/>
              <a:t>Section 5 – Risk Management</a:t>
            </a:r>
          </a:p>
        </p:txBody>
      </p:sp>
      <p:sp>
        <p:nvSpPr>
          <p:cNvPr id="3" name="Slide Number Placeholder 2">
            <a:extLst>
              <a:ext uri="{FF2B5EF4-FFF2-40B4-BE49-F238E27FC236}">
                <a16:creationId xmlns:a16="http://schemas.microsoft.com/office/drawing/2014/main" id="{C5B06845-8FD9-45F7-B386-29CFA80BD55B}"/>
              </a:ext>
            </a:extLst>
          </p:cNvPr>
          <p:cNvSpPr>
            <a:spLocks noGrp="1"/>
          </p:cNvSpPr>
          <p:nvPr>
            <p:ph type="sldNum" sz="quarter" idx="10"/>
          </p:nvPr>
        </p:nvSpPr>
        <p:spPr/>
        <p:txBody>
          <a:bodyPr/>
          <a:lstStyle/>
          <a:p>
            <a:fld id="{4FAB73BC-B049-4115-A692-8D63A059BFB8}" type="slidenum">
              <a:rPr lang="en-US" smtClean="0"/>
              <a:pPr/>
              <a:t>72</a:t>
            </a:fld>
            <a:endParaRPr lang="en-US"/>
          </a:p>
        </p:txBody>
      </p:sp>
      <p:sp>
        <p:nvSpPr>
          <p:cNvPr id="4" name="Content Placeholder 3">
            <a:extLst>
              <a:ext uri="{FF2B5EF4-FFF2-40B4-BE49-F238E27FC236}">
                <a16:creationId xmlns:a16="http://schemas.microsoft.com/office/drawing/2014/main" id="{7E828C3A-009D-44FB-9112-0134D33656E2}"/>
              </a:ext>
            </a:extLst>
          </p:cNvPr>
          <p:cNvSpPr>
            <a:spLocks noGrp="1"/>
          </p:cNvSpPr>
          <p:nvPr>
            <p:ph sz="quarter" idx="11"/>
          </p:nvPr>
        </p:nvSpPr>
        <p:spPr/>
        <p:txBody>
          <a:bodyPr/>
          <a:lstStyle/>
          <a:p>
            <a:r>
              <a:rPr lang="en-US"/>
              <a:t>Objective</a:t>
            </a:r>
          </a:p>
          <a:p>
            <a:pPr marL="342900" indent="-342900">
              <a:buFont typeface="Arial" panose="020B0604020202020204" pitchFamily="34" charset="0"/>
              <a:buChar char="•"/>
            </a:pPr>
            <a:r>
              <a:rPr lang="en-US"/>
              <a:t>Discuss and analyze guardbanding methods used for reducing false accept risk.</a:t>
            </a:r>
          </a:p>
          <a:p>
            <a:endParaRPr lang="en-US"/>
          </a:p>
          <a:p>
            <a:r>
              <a:rPr lang="en-US"/>
              <a:t>Content</a:t>
            </a:r>
          </a:p>
          <a:p>
            <a:pPr marL="342900" indent="-342900">
              <a:buFont typeface="Arial" panose="020B0604020202020204" pitchFamily="34" charset="0"/>
              <a:buChar char="•"/>
            </a:pPr>
            <a:r>
              <a:rPr lang="en-US"/>
              <a:t>Guardbanding</a:t>
            </a:r>
          </a:p>
          <a:p>
            <a:pPr marL="342900" indent="-342900">
              <a:buFont typeface="Arial" panose="020B0604020202020204" pitchFamily="34" charset="0"/>
              <a:buChar char="•"/>
            </a:pPr>
            <a:r>
              <a:rPr lang="en-US"/>
              <a:t>Risk evaluation with guardband</a:t>
            </a:r>
          </a:p>
          <a:p>
            <a:pPr marL="342900" indent="-342900">
              <a:buFont typeface="Arial" panose="020B0604020202020204" pitchFamily="34" charset="0"/>
              <a:buChar char="•"/>
            </a:pPr>
            <a:r>
              <a:rPr lang="en-US"/>
              <a:t>Guardband methods</a:t>
            </a:r>
          </a:p>
          <a:p>
            <a:endParaRPr lang="en-US"/>
          </a:p>
          <a:p>
            <a:endParaRPr lang="en-US"/>
          </a:p>
        </p:txBody>
      </p:sp>
    </p:spTree>
    <p:extLst>
      <p:ext uri="{BB962C8B-B14F-4D97-AF65-F5344CB8AC3E}">
        <p14:creationId xmlns:p14="http://schemas.microsoft.com/office/powerpoint/2010/main" val="2785788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167F14-BAC7-4582-9DAE-A229E629F06D}"/>
              </a:ext>
            </a:extLst>
          </p:cNvPr>
          <p:cNvSpPr>
            <a:spLocks noGrp="1"/>
          </p:cNvSpPr>
          <p:nvPr>
            <p:ph type="title"/>
          </p:nvPr>
        </p:nvSpPr>
        <p:spPr/>
        <p:txBody>
          <a:bodyPr/>
          <a:lstStyle/>
          <a:p>
            <a:r>
              <a:rPr lang="en-US" dirty="0"/>
              <a:t>Four ways of reducing false accept risk</a:t>
            </a:r>
          </a:p>
        </p:txBody>
      </p:sp>
      <p:sp>
        <p:nvSpPr>
          <p:cNvPr id="3" name="Slide Number Placeholder 2">
            <a:extLst>
              <a:ext uri="{FF2B5EF4-FFF2-40B4-BE49-F238E27FC236}">
                <a16:creationId xmlns:a16="http://schemas.microsoft.com/office/drawing/2014/main" id="{17E672BA-37D0-4BA2-A992-CFECC8E00491}"/>
              </a:ext>
            </a:extLst>
          </p:cNvPr>
          <p:cNvSpPr>
            <a:spLocks noGrp="1"/>
          </p:cNvSpPr>
          <p:nvPr>
            <p:ph type="sldNum" sz="quarter" idx="10"/>
          </p:nvPr>
        </p:nvSpPr>
        <p:spPr/>
        <p:txBody>
          <a:bodyPr/>
          <a:lstStyle/>
          <a:p>
            <a:fld id="{4FAB73BC-B049-4115-A692-8D63A059BFB8}" type="slidenum">
              <a:rPr lang="en-US" smtClean="0"/>
              <a:pPr/>
              <a:t>73</a:t>
            </a:fld>
            <a:endParaRPr lang="en-US"/>
          </a:p>
        </p:txBody>
      </p:sp>
      <p:sp>
        <p:nvSpPr>
          <p:cNvPr id="4" name="Content Placeholder 3">
            <a:extLst>
              <a:ext uri="{FF2B5EF4-FFF2-40B4-BE49-F238E27FC236}">
                <a16:creationId xmlns:a16="http://schemas.microsoft.com/office/drawing/2014/main" id="{58BE92A4-6DF6-4243-8145-0E9F7EDFD58C}"/>
              </a:ext>
            </a:extLst>
          </p:cNvPr>
          <p:cNvSpPr>
            <a:spLocks noGrp="1"/>
          </p:cNvSpPr>
          <p:nvPr>
            <p:ph sz="quarter" idx="11"/>
          </p:nvPr>
        </p:nvSpPr>
        <p:spPr/>
        <p:txBody>
          <a:bodyPr/>
          <a:lstStyle/>
          <a:p>
            <a:pPr marL="658359" lvl="1" indent="-457200">
              <a:buFont typeface="+mj-lt"/>
              <a:buAutoNum type="arabicPeriod"/>
            </a:pPr>
            <a:r>
              <a:rPr lang="en-US" sz="2000" dirty="0"/>
              <a:t>Reduce measurement uncertainty ($)</a:t>
            </a:r>
          </a:p>
          <a:p>
            <a:pPr marL="658359" lvl="1" indent="-457200">
              <a:buFont typeface="+mj-lt"/>
              <a:buAutoNum type="arabicPeriod"/>
            </a:pPr>
            <a:r>
              <a:rPr lang="en-US" sz="2000" dirty="0"/>
              <a:t>Improve process control ($$)</a:t>
            </a:r>
          </a:p>
          <a:p>
            <a:pPr marL="658359" lvl="1" indent="-457200">
              <a:buFont typeface="+mj-lt"/>
              <a:buAutoNum type="arabicPeriod"/>
            </a:pPr>
            <a:r>
              <a:rPr lang="en-US" sz="2000" dirty="0"/>
              <a:t>Convince design engineers to relax the tolerance (??)</a:t>
            </a:r>
          </a:p>
          <a:p>
            <a:pPr marL="658359" lvl="1" indent="-457200">
              <a:buFont typeface="+mj-lt"/>
              <a:buAutoNum type="arabicPeriod"/>
            </a:pPr>
            <a:r>
              <a:rPr lang="en-US" sz="2000" b="1" dirty="0"/>
              <a:t>Apply </a:t>
            </a:r>
            <a:r>
              <a:rPr lang="en-US" sz="2000" b="1" dirty="0" err="1"/>
              <a:t>guardbanded</a:t>
            </a:r>
            <a:r>
              <a:rPr lang="en-US" sz="2000" b="1" dirty="0"/>
              <a:t> acceptance limits</a:t>
            </a:r>
          </a:p>
          <a:p>
            <a:endParaRPr lang="en-US" dirty="0"/>
          </a:p>
        </p:txBody>
      </p:sp>
      <p:pic>
        <p:nvPicPr>
          <p:cNvPr id="5" name="Graphic 4">
            <a:extLst>
              <a:ext uri="{FF2B5EF4-FFF2-40B4-BE49-F238E27FC236}">
                <a16:creationId xmlns:a16="http://schemas.microsoft.com/office/drawing/2014/main" id="{C9094E7D-C400-0191-B0AC-C6DEB2D7FB3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82649" y="3226974"/>
            <a:ext cx="4626701" cy="3428552"/>
          </a:xfrm>
          <a:prstGeom prst="rect">
            <a:avLst/>
          </a:prstGeom>
        </p:spPr>
      </p:pic>
    </p:spTree>
    <p:extLst>
      <p:ext uri="{BB962C8B-B14F-4D97-AF65-F5344CB8AC3E}">
        <p14:creationId xmlns:p14="http://schemas.microsoft.com/office/powerpoint/2010/main" val="1685440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F5835B-7C92-4323-A874-D35A7249B3A5}"/>
              </a:ext>
            </a:extLst>
          </p:cNvPr>
          <p:cNvSpPr>
            <a:spLocks noGrp="1"/>
          </p:cNvSpPr>
          <p:nvPr>
            <p:ph type="title"/>
          </p:nvPr>
        </p:nvSpPr>
        <p:spPr/>
        <p:txBody>
          <a:bodyPr/>
          <a:lstStyle/>
          <a:p>
            <a:r>
              <a:rPr lang="en-US"/>
              <a:t>Guardbanding defines acceptance limits lower than tolerance limits</a:t>
            </a:r>
          </a:p>
        </p:txBody>
      </p:sp>
      <p:sp>
        <p:nvSpPr>
          <p:cNvPr id="3" name="Slide Number Placeholder 2">
            <a:extLst>
              <a:ext uri="{FF2B5EF4-FFF2-40B4-BE49-F238E27FC236}">
                <a16:creationId xmlns:a16="http://schemas.microsoft.com/office/drawing/2014/main" id="{BDB9BFD8-79EF-42BF-919A-DC2ED4828DD1}"/>
              </a:ext>
            </a:extLst>
          </p:cNvPr>
          <p:cNvSpPr>
            <a:spLocks noGrp="1"/>
          </p:cNvSpPr>
          <p:nvPr>
            <p:ph type="sldNum" sz="quarter" idx="10"/>
          </p:nvPr>
        </p:nvSpPr>
        <p:spPr/>
        <p:txBody>
          <a:bodyPr/>
          <a:lstStyle/>
          <a:p>
            <a:fld id="{4FAB73BC-B049-4115-A692-8D63A059BFB8}" type="slidenum">
              <a:rPr lang="en-US" smtClean="0"/>
              <a:pPr/>
              <a:t>74</a:t>
            </a:fld>
            <a:endParaRPr lang="en-US"/>
          </a:p>
        </p:txBody>
      </p:sp>
      <p:sp>
        <p:nvSpPr>
          <p:cNvPr id="4" name="Content Placeholder 3">
            <a:extLst>
              <a:ext uri="{FF2B5EF4-FFF2-40B4-BE49-F238E27FC236}">
                <a16:creationId xmlns:a16="http://schemas.microsoft.com/office/drawing/2014/main" id="{76C41D87-07EA-453A-B0AF-3205342FC1FE}"/>
              </a:ext>
            </a:extLst>
          </p:cNvPr>
          <p:cNvSpPr>
            <a:spLocks noGrp="1"/>
          </p:cNvSpPr>
          <p:nvPr>
            <p:ph sz="quarter" idx="11"/>
          </p:nvPr>
        </p:nvSpPr>
        <p:spPr>
          <a:xfrm>
            <a:off x="647700" y="1409700"/>
            <a:ext cx="11049000" cy="1543362"/>
          </a:xfrm>
        </p:spPr>
        <p:txBody>
          <a:bodyPr numCol="2">
            <a:normAutofit lnSpcReduction="10000"/>
          </a:bodyPr>
          <a:lstStyle/>
          <a:p>
            <a:r>
              <a:rPr lang="en-US" dirty="0"/>
              <a:t>Typical rule: Apply guardband if TUR &lt; 4</a:t>
            </a:r>
          </a:p>
          <a:p>
            <a:r>
              <a:rPr lang="en-US"/>
              <a:t>Determine Acceptance Limits A</a:t>
            </a:r>
            <a:r>
              <a:rPr lang="en-US" baseline="-25000"/>
              <a:t>L</a:t>
            </a:r>
            <a:r>
              <a:rPr lang="en-US"/>
              <a:t> and A</a:t>
            </a:r>
            <a:r>
              <a:rPr lang="en-US" baseline="-25000"/>
              <a:t>U</a:t>
            </a:r>
          </a:p>
          <a:p>
            <a:endParaRPr lang="en-US"/>
          </a:p>
          <a:p>
            <a:endParaRPr lang="en-US" dirty="0"/>
          </a:p>
          <a:p>
            <a:r>
              <a:rPr lang="en-US" dirty="0"/>
              <a:t>Parts measuring in the green are accepted</a:t>
            </a:r>
          </a:p>
          <a:p>
            <a:r>
              <a:rPr lang="en-US" dirty="0"/>
              <a:t>Parts measuring in yellow are rejected, even though the measured value indicates it is within tolerance</a:t>
            </a:r>
          </a:p>
          <a:p>
            <a:endParaRPr lang="en-US" dirty="0"/>
          </a:p>
        </p:txBody>
      </p:sp>
      <p:grpSp>
        <p:nvGrpSpPr>
          <p:cNvPr id="11" name="Group 10">
            <a:extLst>
              <a:ext uri="{FF2B5EF4-FFF2-40B4-BE49-F238E27FC236}">
                <a16:creationId xmlns:a16="http://schemas.microsoft.com/office/drawing/2014/main" id="{304BA390-EDF8-C331-E597-542A161DD347}"/>
              </a:ext>
            </a:extLst>
          </p:cNvPr>
          <p:cNvGrpSpPr/>
          <p:nvPr/>
        </p:nvGrpSpPr>
        <p:grpSpPr>
          <a:xfrm>
            <a:off x="274649" y="3754573"/>
            <a:ext cx="11675044" cy="3121110"/>
            <a:chOff x="274649" y="3754573"/>
            <a:chExt cx="11675044" cy="3121110"/>
          </a:xfrm>
        </p:grpSpPr>
        <p:pic>
          <p:nvPicPr>
            <p:cNvPr id="5" name="Graphic 4">
              <a:extLst>
                <a:ext uri="{FF2B5EF4-FFF2-40B4-BE49-F238E27FC236}">
                  <a16:creationId xmlns:a16="http://schemas.microsoft.com/office/drawing/2014/main" id="{4D67E03F-4A6E-46D1-A0F8-60C1E06E512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74649" y="3956922"/>
              <a:ext cx="5837522" cy="2918761"/>
            </a:xfrm>
            <a:prstGeom prst="rect">
              <a:avLst/>
            </a:prstGeom>
          </p:spPr>
        </p:pic>
        <p:pic>
          <p:nvPicPr>
            <p:cNvPr id="6" name="Graphic 5">
              <a:extLst>
                <a:ext uri="{FF2B5EF4-FFF2-40B4-BE49-F238E27FC236}">
                  <a16:creationId xmlns:a16="http://schemas.microsoft.com/office/drawing/2014/main" id="{0A1DC168-1914-4303-8489-45AE1CE0CF3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112171" y="3939239"/>
              <a:ext cx="5837522" cy="2918761"/>
            </a:xfrm>
            <a:prstGeom prst="rect">
              <a:avLst/>
            </a:prstGeom>
          </p:spPr>
        </p:pic>
        <p:sp>
          <p:nvSpPr>
            <p:cNvPr id="7" name="TextBox 6">
              <a:extLst>
                <a:ext uri="{FF2B5EF4-FFF2-40B4-BE49-F238E27FC236}">
                  <a16:creationId xmlns:a16="http://schemas.microsoft.com/office/drawing/2014/main" id="{D79F8490-B37F-4D7A-87E6-BA68A820DA2B}"/>
                </a:ext>
              </a:extLst>
            </p:cNvPr>
            <p:cNvSpPr txBox="1"/>
            <p:nvPr/>
          </p:nvSpPr>
          <p:spPr>
            <a:xfrm>
              <a:off x="484348" y="3754573"/>
              <a:ext cx="415498" cy="369332"/>
            </a:xfrm>
            <a:prstGeom prst="rect">
              <a:avLst/>
            </a:prstGeom>
            <a:noFill/>
          </p:spPr>
          <p:txBody>
            <a:bodyPr wrap="none" rtlCol="0">
              <a:spAutoFit/>
            </a:bodyPr>
            <a:lstStyle/>
            <a:p>
              <a:r>
                <a:rPr lang="en-US">
                  <a:latin typeface="+mj-lt"/>
                </a:rPr>
                <a:t>T</a:t>
              </a:r>
              <a:r>
                <a:rPr lang="en-US" baseline="-25000">
                  <a:latin typeface="+mj-lt"/>
                </a:rPr>
                <a:t>L</a:t>
              </a:r>
            </a:p>
          </p:txBody>
        </p:sp>
        <p:sp>
          <p:nvSpPr>
            <p:cNvPr id="8" name="TextBox 7">
              <a:extLst>
                <a:ext uri="{FF2B5EF4-FFF2-40B4-BE49-F238E27FC236}">
                  <a16:creationId xmlns:a16="http://schemas.microsoft.com/office/drawing/2014/main" id="{D947723C-268C-4DA2-B7ED-3890A12A1273}"/>
                </a:ext>
              </a:extLst>
            </p:cNvPr>
            <p:cNvSpPr txBox="1"/>
            <p:nvPr/>
          </p:nvSpPr>
          <p:spPr>
            <a:xfrm>
              <a:off x="5454426" y="3772256"/>
              <a:ext cx="436338" cy="369332"/>
            </a:xfrm>
            <a:prstGeom prst="rect">
              <a:avLst/>
            </a:prstGeom>
            <a:noFill/>
          </p:spPr>
          <p:txBody>
            <a:bodyPr wrap="none" rtlCol="0">
              <a:spAutoFit/>
            </a:bodyPr>
            <a:lstStyle/>
            <a:p>
              <a:r>
                <a:rPr lang="en-US">
                  <a:latin typeface="+mj-lt"/>
                </a:rPr>
                <a:t>T</a:t>
              </a:r>
              <a:r>
                <a:rPr lang="en-US" baseline="-25000">
                  <a:latin typeface="+mj-lt"/>
                </a:rPr>
                <a:t>U</a:t>
              </a:r>
            </a:p>
          </p:txBody>
        </p:sp>
        <p:sp>
          <p:nvSpPr>
            <p:cNvPr id="9" name="TextBox 8">
              <a:extLst>
                <a:ext uri="{FF2B5EF4-FFF2-40B4-BE49-F238E27FC236}">
                  <a16:creationId xmlns:a16="http://schemas.microsoft.com/office/drawing/2014/main" id="{B9D7DE1D-6FC8-4ED7-BDB3-AE8F69A9F26E}"/>
                </a:ext>
              </a:extLst>
            </p:cNvPr>
            <p:cNvSpPr txBox="1"/>
            <p:nvPr/>
          </p:nvSpPr>
          <p:spPr>
            <a:xfrm>
              <a:off x="11271314" y="3772256"/>
              <a:ext cx="436338" cy="369332"/>
            </a:xfrm>
            <a:prstGeom prst="rect">
              <a:avLst/>
            </a:prstGeom>
            <a:noFill/>
          </p:spPr>
          <p:txBody>
            <a:bodyPr wrap="none" rtlCol="0">
              <a:spAutoFit/>
            </a:bodyPr>
            <a:lstStyle/>
            <a:p>
              <a:r>
                <a:rPr lang="en-US">
                  <a:latin typeface="+mj-lt"/>
                </a:rPr>
                <a:t>T</a:t>
              </a:r>
              <a:r>
                <a:rPr lang="en-US" baseline="-25000">
                  <a:latin typeface="+mj-lt"/>
                </a:rPr>
                <a:t>U</a:t>
              </a:r>
            </a:p>
          </p:txBody>
        </p:sp>
        <p:sp>
          <p:nvSpPr>
            <p:cNvPr id="10" name="TextBox 9">
              <a:extLst>
                <a:ext uri="{FF2B5EF4-FFF2-40B4-BE49-F238E27FC236}">
                  <a16:creationId xmlns:a16="http://schemas.microsoft.com/office/drawing/2014/main" id="{4A6BF9F6-4C10-45E7-BCDB-2DA46307582A}"/>
                </a:ext>
              </a:extLst>
            </p:cNvPr>
            <p:cNvSpPr txBox="1"/>
            <p:nvPr/>
          </p:nvSpPr>
          <p:spPr>
            <a:xfrm>
              <a:off x="6333578" y="3772256"/>
              <a:ext cx="415498" cy="369332"/>
            </a:xfrm>
            <a:prstGeom prst="rect">
              <a:avLst/>
            </a:prstGeom>
            <a:noFill/>
          </p:spPr>
          <p:txBody>
            <a:bodyPr wrap="square" rtlCol="0">
              <a:spAutoFit/>
            </a:bodyPr>
            <a:lstStyle/>
            <a:p>
              <a:r>
                <a:rPr lang="en-US">
                  <a:latin typeface="+mj-lt"/>
                </a:rPr>
                <a:t>T</a:t>
              </a:r>
              <a:r>
                <a:rPr lang="en-US" baseline="-25000">
                  <a:latin typeface="+mj-lt"/>
                </a:rPr>
                <a:t>L</a:t>
              </a:r>
            </a:p>
          </p:txBody>
        </p:sp>
      </p:grpSp>
    </p:spTree>
    <p:extLst>
      <p:ext uri="{BB962C8B-B14F-4D97-AF65-F5344CB8AC3E}">
        <p14:creationId xmlns:p14="http://schemas.microsoft.com/office/powerpoint/2010/main" val="31151160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6BE61D-B6A0-47D3-8AC2-C89186975B8F}"/>
              </a:ext>
            </a:extLst>
          </p:cNvPr>
          <p:cNvSpPr>
            <a:spLocks noGrp="1"/>
          </p:cNvSpPr>
          <p:nvPr>
            <p:ph type="title"/>
          </p:nvPr>
        </p:nvSpPr>
        <p:spPr/>
        <p:txBody>
          <a:bodyPr/>
          <a:lstStyle/>
          <a:p>
            <a:r>
              <a:rPr lang="en-US"/>
              <a:t>Guardband factor is the multiplier used to reduce tolerance limits</a:t>
            </a:r>
          </a:p>
        </p:txBody>
      </p:sp>
      <p:sp>
        <p:nvSpPr>
          <p:cNvPr id="3" name="Slide Number Placeholder 2">
            <a:extLst>
              <a:ext uri="{FF2B5EF4-FFF2-40B4-BE49-F238E27FC236}">
                <a16:creationId xmlns:a16="http://schemas.microsoft.com/office/drawing/2014/main" id="{EE680D10-C4FC-4DC0-A475-BC2EF3B2E5A6}"/>
              </a:ext>
            </a:extLst>
          </p:cNvPr>
          <p:cNvSpPr>
            <a:spLocks noGrp="1"/>
          </p:cNvSpPr>
          <p:nvPr>
            <p:ph type="sldNum" sz="quarter" idx="10"/>
          </p:nvPr>
        </p:nvSpPr>
        <p:spPr/>
        <p:txBody>
          <a:bodyPr/>
          <a:lstStyle/>
          <a:p>
            <a:fld id="{4FAB73BC-B049-4115-A692-8D63A059BFB8}" type="slidenum">
              <a:rPr lang="en-US" smtClean="0"/>
              <a:pPr/>
              <a:t>75</a:t>
            </a:fld>
            <a:endParaRPr lang="en-US"/>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7109C3EB-8662-46BD-80DE-051A36E9C5C5}"/>
                  </a:ext>
                </a:extLst>
              </p:cNvPr>
              <p:cNvSpPr>
                <a:spLocks noGrp="1"/>
              </p:cNvSpPr>
              <p:nvPr>
                <p:ph sz="quarter" idx="11"/>
              </p:nvPr>
            </p:nvSpPr>
            <p:spPr/>
            <p:txBody>
              <a:bodyPr/>
              <a:lstStyle/>
              <a:p>
                <a:pPr marL="457200" indent="-457200">
                  <a:buFont typeface="Arial" panose="020B0604020202020204" pitchFamily="34" charset="0"/>
                  <a:buChar char="•"/>
                </a:pPr>
                <a:r>
                  <a:rPr lang="en-US" sz="3000"/>
                  <a:t>New acceptance limit = Original limit × guardband factor</a:t>
                </a:r>
              </a:p>
              <a:p>
                <a:pPr marL="457200" indent="-457200">
                  <a:buFont typeface="Arial" panose="020B0604020202020204" pitchFamily="34" charset="0"/>
                  <a:buChar char="•"/>
                </a:pPr>
                <a:endParaRPr lang="en-US" sz="3000"/>
              </a:p>
              <a:p>
                <a:pPr marL="457200" indent="-457200">
                  <a:buFont typeface="Arial" panose="020B0604020202020204" pitchFamily="34" charset="0"/>
                  <a:buChar char="•"/>
                </a:pPr>
                <a:r>
                  <a:rPr lang="en-US" sz="3000"/>
                  <a:t>With Symmetric Limits</a:t>
                </a:r>
                <a:endParaRPr lang="en-US" sz="3000" i="1">
                  <a:latin typeface="Cambria Math" panose="02040503050406030204" pitchFamily="18" charset="0"/>
                </a:endParaRPr>
              </a:p>
              <a:p>
                <a:pPr marL="726948" lvl="1" indent="-342900">
                  <a:buFont typeface="Arial" panose="020B0604020202020204" pitchFamily="34" charset="0"/>
                  <a:buChar char="•"/>
                </a:pPr>
                <a14:m>
                  <m:oMath xmlns:m="http://schemas.openxmlformats.org/officeDocument/2006/math">
                    <m:r>
                      <a:rPr lang="en-US" sz="2200" i="1" dirty="0">
                        <a:latin typeface="Cambria Math" panose="02040503050406030204" pitchFamily="18" charset="0"/>
                        <a:ea typeface="Cambria Math" panose="02040503050406030204" pitchFamily="18" charset="0"/>
                      </a:rPr>
                      <m:t>± </m:t>
                    </m:r>
                    <m:r>
                      <a:rPr lang="en-US" sz="2200" i="1" dirty="0">
                        <a:latin typeface="Cambria Math" panose="02040503050406030204" pitchFamily="18" charset="0"/>
                      </a:rPr>
                      <m:t>𝐴</m:t>
                    </m:r>
                    <m:r>
                      <a:rPr lang="en-US" sz="2200" i="1" dirty="0">
                        <a:latin typeface="Cambria Math" panose="02040503050406030204" pitchFamily="18" charset="0"/>
                      </a:rPr>
                      <m:t> =± </m:t>
                    </m:r>
                    <m:r>
                      <a:rPr lang="en-US" sz="2200" i="1" dirty="0">
                        <a:latin typeface="Cambria Math" panose="02040503050406030204" pitchFamily="18" charset="0"/>
                      </a:rPr>
                      <m:t>𝑇</m:t>
                    </m:r>
                    <m:r>
                      <a:rPr lang="en-US" sz="2200" i="1" dirty="0">
                        <a:latin typeface="Cambria Math" panose="02040503050406030204" pitchFamily="18" charset="0"/>
                      </a:rPr>
                      <m:t> ×</m:t>
                    </m:r>
                    <m:r>
                      <a:rPr lang="en-US" sz="2200" i="1" dirty="0">
                        <a:latin typeface="Cambria Math" panose="02040503050406030204" pitchFamily="18" charset="0"/>
                      </a:rPr>
                      <m:t>𝐺𝐵𝐹</m:t>
                    </m:r>
                  </m:oMath>
                </a14:m>
                <a:endParaRPr lang="en-US" sz="2200"/>
              </a:p>
              <a:p>
                <a:pPr lvl="1"/>
                <a:endParaRPr lang="en-US" sz="2200"/>
              </a:p>
              <a:p>
                <a:pPr marL="457200" indent="-457200">
                  <a:buFont typeface="Arial" panose="020B0604020202020204" pitchFamily="34" charset="0"/>
                  <a:buChar char="•"/>
                </a:pPr>
                <a:r>
                  <a:rPr lang="en-US" sz="3000"/>
                  <a:t>Or in terms of non-symmetric limits:</a:t>
                </a:r>
              </a:p>
              <a:p>
                <a:pPr marL="726948" lvl="1" indent="-342900">
                  <a:buFont typeface="Arial" panose="020B0604020202020204" pitchFamily="34" charset="0"/>
                  <a:buChar char="•"/>
                </a:pPr>
                <a14:m>
                  <m:oMath xmlns:m="http://schemas.openxmlformats.org/officeDocument/2006/math">
                    <m:sSub>
                      <m:sSubPr>
                        <m:ctrlPr>
                          <a:rPr lang="en-US" sz="2200" i="1">
                            <a:latin typeface="Cambria Math" panose="02040503050406030204" pitchFamily="18" charset="0"/>
                          </a:rPr>
                        </m:ctrlPr>
                      </m:sSubPr>
                      <m:e>
                        <m:r>
                          <a:rPr lang="en-US" sz="2200" i="1">
                            <a:latin typeface="Cambria Math" panose="02040503050406030204" pitchFamily="18" charset="0"/>
                          </a:rPr>
                          <m:t>𝐴</m:t>
                        </m:r>
                      </m:e>
                      <m:sub>
                        <m:r>
                          <a:rPr lang="en-US" sz="2200" i="1">
                            <a:latin typeface="Cambria Math" panose="02040503050406030204" pitchFamily="18" charset="0"/>
                          </a:rPr>
                          <m:t>𝐿</m:t>
                        </m:r>
                      </m:sub>
                    </m:sSub>
                    <m:r>
                      <a:rPr lang="en-US" sz="2200" i="1">
                        <a:latin typeface="Cambria Math" panose="02040503050406030204" pitchFamily="18" charset="0"/>
                      </a:rPr>
                      <m:t>=</m:t>
                    </m:r>
                    <m:sSub>
                      <m:sSubPr>
                        <m:ctrlPr>
                          <a:rPr lang="en-US" sz="2200" i="1">
                            <a:latin typeface="Cambria Math" panose="02040503050406030204" pitchFamily="18" charset="0"/>
                          </a:rPr>
                        </m:ctrlPr>
                      </m:sSubPr>
                      <m:e>
                        <m:r>
                          <a:rPr lang="en-US" sz="2200" i="1">
                            <a:latin typeface="Cambria Math" panose="02040503050406030204" pitchFamily="18" charset="0"/>
                          </a:rPr>
                          <m:t>𝑇</m:t>
                        </m:r>
                      </m:e>
                      <m:sub>
                        <m:r>
                          <a:rPr lang="en-US" sz="2200" i="1">
                            <a:latin typeface="Cambria Math" panose="02040503050406030204" pitchFamily="18" charset="0"/>
                          </a:rPr>
                          <m:t>𝐿</m:t>
                        </m:r>
                      </m:sub>
                    </m:sSub>
                    <m:r>
                      <a:rPr lang="en-US" sz="2200" i="1">
                        <a:latin typeface="Cambria Math" panose="02040503050406030204" pitchFamily="18" charset="0"/>
                      </a:rPr>
                      <m:t>+</m:t>
                    </m:r>
                    <m:d>
                      <m:dPr>
                        <m:ctrlPr>
                          <a:rPr lang="en-US" sz="2200" i="1">
                            <a:latin typeface="Cambria Math" panose="02040503050406030204" pitchFamily="18" charset="0"/>
                          </a:rPr>
                        </m:ctrlPr>
                      </m:dPr>
                      <m:e>
                        <m:r>
                          <a:rPr lang="en-US" sz="2200" i="1">
                            <a:latin typeface="Cambria Math" panose="02040503050406030204" pitchFamily="18" charset="0"/>
                          </a:rPr>
                          <m:t>1−</m:t>
                        </m:r>
                        <m:r>
                          <a:rPr lang="en-US" sz="2200" i="1">
                            <a:latin typeface="Cambria Math" panose="02040503050406030204" pitchFamily="18" charset="0"/>
                          </a:rPr>
                          <m:t>𝐺𝐵𝐹</m:t>
                        </m:r>
                      </m:e>
                    </m:d>
                    <m:d>
                      <m:dPr>
                        <m:ctrlPr>
                          <a:rPr lang="en-US" sz="2200" i="1">
                            <a:latin typeface="Cambria Math" panose="02040503050406030204" pitchFamily="18" charset="0"/>
                          </a:rPr>
                        </m:ctrlPr>
                      </m:dPr>
                      <m:e>
                        <m:f>
                          <m:fPr>
                            <m:ctrlPr>
                              <a:rPr lang="en-US" sz="2200" i="1">
                                <a:latin typeface="Cambria Math" panose="02040503050406030204" pitchFamily="18" charset="0"/>
                              </a:rPr>
                            </m:ctrlPr>
                          </m:fPr>
                          <m:num>
                            <m:sSub>
                              <m:sSubPr>
                                <m:ctrlPr>
                                  <a:rPr lang="en-US" sz="2200" i="1">
                                    <a:latin typeface="Cambria Math" panose="02040503050406030204" pitchFamily="18" charset="0"/>
                                  </a:rPr>
                                </m:ctrlPr>
                              </m:sSubPr>
                              <m:e>
                                <m:r>
                                  <a:rPr lang="en-US" sz="2200" i="1">
                                    <a:latin typeface="Cambria Math" panose="02040503050406030204" pitchFamily="18" charset="0"/>
                                  </a:rPr>
                                  <m:t>𝑇</m:t>
                                </m:r>
                              </m:e>
                              <m:sub>
                                <m:r>
                                  <a:rPr lang="en-US" sz="2200" i="1">
                                    <a:latin typeface="Cambria Math" panose="02040503050406030204" pitchFamily="18" charset="0"/>
                                  </a:rPr>
                                  <m:t>𝑈</m:t>
                                </m:r>
                              </m:sub>
                            </m:sSub>
                            <m:r>
                              <a:rPr lang="en-US" sz="2200" i="1">
                                <a:latin typeface="Cambria Math" panose="02040503050406030204" pitchFamily="18" charset="0"/>
                              </a:rPr>
                              <m:t>−</m:t>
                            </m:r>
                            <m:sSub>
                              <m:sSubPr>
                                <m:ctrlPr>
                                  <a:rPr lang="en-US" sz="2200" i="1">
                                    <a:latin typeface="Cambria Math" panose="02040503050406030204" pitchFamily="18" charset="0"/>
                                  </a:rPr>
                                </m:ctrlPr>
                              </m:sSubPr>
                              <m:e>
                                <m:r>
                                  <a:rPr lang="en-US" sz="2200" i="1">
                                    <a:latin typeface="Cambria Math" panose="02040503050406030204" pitchFamily="18" charset="0"/>
                                  </a:rPr>
                                  <m:t>𝑇</m:t>
                                </m:r>
                              </m:e>
                              <m:sub>
                                <m:r>
                                  <a:rPr lang="en-US" sz="2200" i="1">
                                    <a:latin typeface="Cambria Math" panose="02040503050406030204" pitchFamily="18" charset="0"/>
                                  </a:rPr>
                                  <m:t>𝐿</m:t>
                                </m:r>
                              </m:sub>
                            </m:sSub>
                          </m:num>
                          <m:den>
                            <m:r>
                              <a:rPr lang="en-US" sz="2200" i="1">
                                <a:latin typeface="Cambria Math" panose="02040503050406030204" pitchFamily="18" charset="0"/>
                              </a:rPr>
                              <m:t>2</m:t>
                            </m:r>
                          </m:den>
                        </m:f>
                      </m:e>
                    </m:d>
                  </m:oMath>
                </a14:m>
                <a:endParaRPr lang="en-US" sz="2200" i="1">
                  <a:latin typeface="Cambria Math" panose="02040503050406030204" pitchFamily="18" charset="0"/>
                </a:endParaRPr>
              </a:p>
              <a:p>
                <a:pPr marL="726948" lvl="1" indent="-342900">
                  <a:buFont typeface="Arial" panose="020B0604020202020204" pitchFamily="34" charset="0"/>
                  <a:buChar char="•"/>
                </a:pPr>
                <a14:m>
                  <m:oMath xmlns:m="http://schemas.openxmlformats.org/officeDocument/2006/math">
                    <m:sSub>
                      <m:sSubPr>
                        <m:ctrlPr>
                          <a:rPr lang="en-US" sz="2200" i="1">
                            <a:latin typeface="Cambria Math" panose="02040503050406030204" pitchFamily="18" charset="0"/>
                          </a:rPr>
                        </m:ctrlPr>
                      </m:sSubPr>
                      <m:e>
                        <m:r>
                          <a:rPr lang="en-US" sz="2200" i="1">
                            <a:latin typeface="Cambria Math" panose="02040503050406030204" pitchFamily="18" charset="0"/>
                          </a:rPr>
                          <m:t>𝐴</m:t>
                        </m:r>
                      </m:e>
                      <m:sub>
                        <m:r>
                          <a:rPr lang="en-US" sz="2200" i="1">
                            <a:latin typeface="Cambria Math" panose="02040503050406030204" pitchFamily="18" charset="0"/>
                          </a:rPr>
                          <m:t>𝑈</m:t>
                        </m:r>
                      </m:sub>
                    </m:sSub>
                    <m:r>
                      <a:rPr lang="en-US" sz="2200" i="1">
                        <a:latin typeface="Cambria Math" panose="02040503050406030204" pitchFamily="18" charset="0"/>
                      </a:rPr>
                      <m:t>=</m:t>
                    </m:r>
                    <m:sSub>
                      <m:sSubPr>
                        <m:ctrlPr>
                          <a:rPr lang="en-US" sz="2200" i="1">
                            <a:latin typeface="Cambria Math" panose="02040503050406030204" pitchFamily="18" charset="0"/>
                          </a:rPr>
                        </m:ctrlPr>
                      </m:sSubPr>
                      <m:e>
                        <m:r>
                          <a:rPr lang="en-US" sz="2200" i="1">
                            <a:latin typeface="Cambria Math" panose="02040503050406030204" pitchFamily="18" charset="0"/>
                          </a:rPr>
                          <m:t>𝑇</m:t>
                        </m:r>
                      </m:e>
                      <m:sub>
                        <m:r>
                          <a:rPr lang="en-US" sz="2200" i="1">
                            <a:latin typeface="Cambria Math" panose="02040503050406030204" pitchFamily="18" charset="0"/>
                          </a:rPr>
                          <m:t>𝑈</m:t>
                        </m:r>
                      </m:sub>
                    </m:sSub>
                    <m:r>
                      <a:rPr lang="en-US" sz="2200" i="1">
                        <a:latin typeface="Cambria Math" panose="02040503050406030204" pitchFamily="18" charset="0"/>
                      </a:rPr>
                      <m:t>−(1−</m:t>
                    </m:r>
                    <m:r>
                      <a:rPr lang="en-US" sz="2200" i="1">
                        <a:latin typeface="Cambria Math" panose="02040503050406030204" pitchFamily="18" charset="0"/>
                      </a:rPr>
                      <m:t>𝐺𝐵𝐹</m:t>
                    </m:r>
                    <m:r>
                      <a:rPr lang="en-US" sz="2200" i="1">
                        <a:latin typeface="Cambria Math" panose="02040503050406030204" pitchFamily="18" charset="0"/>
                      </a:rPr>
                      <m:t>)</m:t>
                    </m:r>
                    <m:d>
                      <m:dPr>
                        <m:ctrlPr>
                          <a:rPr lang="en-US" sz="2200" i="1">
                            <a:latin typeface="Cambria Math" panose="02040503050406030204" pitchFamily="18" charset="0"/>
                          </a:rPr>
                        </m:ctrlPr>
                      </m:dPr>
                      <m:e>
                        <m:f>
                          <m:fPr>
                            <m:ctrlPr>
                              <a:rPr lang="en-US" sz="2200" i="1">
                                <a:latin typeface="Cambria Math" panose="02040503050406030204" pitchFamily="18" charset="0"/>
                              </a:rPr>
                            </m:ctrlPr>
                          </m:fPr>
                          <m:num>
                            <m:sSub>
                              <m:sSubPr>
                                <m:ctrlPr>
                                  <a:rPr lang="en-US" sz="2200" i="1">
                                    <a:latin typeface="Cambria Math" panose="02040503050406030204" pitchFamily="18" charset="0"/>
                                  </a:rPr>
                                </m:ctrlPr>
                              </m:sSubPr>
                              <m:e>
                                <m:r>
                                  <a:rPr lang="en-US" sz="2200" i="1">
                                    <a:latin typeface="Cambria Math" panose="02040503050406030204" pitchFamily="18" charset="0"/>
                                  </a:rPr>
                                  <m:t>𝑇</m:t>
                                </m:r>
                              </m:e>
                              <m:sub>
                                <m:r>
                                  <a:rPr lang="en-US" sz="2200" i="1">
                                    <a:latin typeface="Cambria Math" panose="02040503050406030204" pitchFamily="18" charset="0"/>
                                  </a:rPr>
                                  <m:t>𝑈</m:t>
                                </m:r>
                              </m:sub>
                            </m:sSub>
                            <m:r>
                              <a:rPr lang="en-US" sz="2200" i="1">
                                <a:latin typeface="Cambria Math" panose="02040503050406030204" pitchFamily="18" charset="0"/>
                              </a:rPr>
                              <m:t>−</m:t>
                            </m:r>
                            <m:sSub>
                              <m:sSubPr>
                                <m:ctrlPr>
                                  <a:rPr lang="en-US" sz="2200" i="1">
                                    <a:latin typeface="Cambria Math" panose="02040503050406030204" pitchFamily="18" charset="0"/>
                                  </a:rPr>
                                </m:ctrlPr>
                              </m:sSubPr>
                              <m:e>
                                <m:r>
                                  <a:rPr lang="en-US" sz="2200" i="1">
                                    <a:latin typeface="Cambria Math" panose="02040503050406030204" pitchFamily="18" charset="0"/>
                                  </a:rPr>
                                  <m:t>𝑇</m:t>
                                </m:r>
                              </m:e>
                              <m:sub>
                                <m:r>
                                  <a:rPr lang="en-US" sz="2200" i="1">
                                    <a:latin typeface="Cambria Math" panose="02040503050406030204" pitchFamily="18" charset="0"/>
                                  </a:rPr>
                                  <m:t>𝐿</m:t>
                                </m:r>
                              </m:sub>
                            </m:sSub>
                          </m:num>
                          <m:den>
                            <m:r>
                              <a:rPr lang="en-US" sz="2200" i="1">
                                <a:latin typeface="Cambria Math" panose="02040503050406030204" pitchFamily="18" charset="0"/>
                              </a:rPr>
                              <m:t>2</m:t>
                            </m:r>
                          </m:den>
                        </m:f>
                      </m:e>
                    </m:d>
                  </m:oMath>
                </a14:m>
                <a:endParaRPr lang="en-US" sz="2200"/>
              </a:p>
              <a:p>
                <a:pPr marL="201168" lvl="1" indent="0">
                  <a:buNone/>
                </a:pPr>
                <a:endParaRPr lang="en-US" sz="2800"/>
              </a:p>
            </p:txBody>
          </p:sp>
        </mc:Choice>
        <mc:Fallback xmlns="">
          <p:sp>
            <p:nvSpPr>
              <p:cNvPr id="4" name="Content Placeholder 3">
                <a:extLst>
                  <a:ext uri="{FF2B5EF4-FFF2-40B4-BE49-F238E27FC236}">
                    <a16:creationId xmlns:a16="http://schemas.microsoft.com/office/drawing/2014/main" id="{7109C3EB-8662-46BD-80DE-051A36E9C5C5}"/>
                  </a:ext>
                </a:extLst>
              </p:cNvPr>
              <p:cNvSpPr>
                <a:spLocks noGrp="1" noRot="1" noChangeAspect="1" noMove="1" noResize="1" noEditPoints="1" noAdjustHandles="1" noChangeArrowheads="1" noChangeShapeType="1" noTextEdit="1"/>
              </p:cNvSpPr>
              <p:nvPr>
                <p:ph sz="quarter" idx="11"/>
              </p:nvPr>
            </p:nvSpPr>
            <p:spPr>
              <a:blipFill>
                <a:blip r:embed="rId2"/>
                <a:stretch>
                  <a:fillRect l="-1931" t="-2774"/>
                </a:stretch>
              </a:blipFill>
            </p:spPr>
            <p:txBody>
              <a:bodyPr/>
              <a:lstStyle/>
              <a:p>
                <a:r>
                  <a:rPr lang="en-US">
                    <a:noFill/>
                  </a:rPr>
                  <a:t> </a:t>
                </a:r>
              </a:p>
            </p:txBody>
          </p:sp>
        </mc:Fallback>
      </mc:AlternateContent>
    </p:spTree>
    <p:extLst>
      <p:ext uri="{BB962C8B-B14F-4D97-AF65-F5344CB8AC3E}">
        <p14:creationId xmlns:p14="http://schemas.microsoft.com/office/powerpoint/2010/main" val="31044675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84636F-A1C6-4689-956F-A811086DB37F}"/>
              </a:ext>
            </a:extLst>
          </p:cNvPr>
          <p:cNvSpPr>
            <a:spLocks noGrp="1"/>
          </p:cNvSpPr>
          <p:nvPr>
            <p:ph type="title"/>
          </p:nvPr>
        </p:nvSpPr>
        <p:spPr/>
        <p:txBody>
          <a:bodyPr/>
          <a:lstStyle/>
          <a:p>
            <a:r>
              <a:rPr lang="en-US" err="1"/>
              <a:t>Guardbanded</a:t>
            </a:r>
            <a:r>
              <a:rPr lang="en-US"/>
              <a:t> Risk – calculated from same integrals with modified limits</a:t>
            </a:r>
          </a:p>
        </p:txBody>
      </p:sp>
      <p:sp>
        <p:nvSpPr>
          <p:cNvPr id="3" name="Slide Number Placeholder 2">
            <a:extLst>
              <a:ext uri="{FF2B5EF4-FFF2-40B4-BE49-F238E27FC236}">
                <a16:creationId xmlns:a16="http://schemas.microsoft.com/office/drawing/2014/main" id="{5DD6E3A4-ACFC-45B8-9DC7-E4BFB934981F}"/>
              </a:ext>
            </a:extLst>
          </p:cNvPr>
          <p:cNvSpPr>
            <a:spLocks noGrp="1"/>
          </p:cNvSpPr>
          <p:nvPr>
            <p:ph type="sldNum" sz="quarter" idx="4"/>
          </p:nvPr>
        </p:nvSpPr>
        <p:spPr/>
        <p:txBody>
          <a:bodyPr/>
          <a:lstStyle/>
          <a:p>
            <a:fld id="{4FAB73BC-B049-4115-A692-8D63A059BFB8}" type="slidenum">
              <a:rPr lang="en-US" smtClean="0"/>
              <a:pPr/>
              <a:t>76</a:t>
            </a:fld>
            <a:endParaRPr lang="en-US"/>
          </a:p>
        </p:txBody>
      </p:sp>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8AD83B7F-D6C2-48EC-A9F9-5604CF589956}"/>
                  </a:ext>
                </a:extLst>
              </p:cNvPr>
              <p:cNvSpPr/>
              <p:nvPr/>
            </p:nvSpPr>
            <p:spPr>
              <a:xfrm>
                <a:off x="3780825" y="4993429"/>
                <a:ext cx="6096000" cy="2052741"/>
              </a:xfrm>
              <a:prstGeom prst="rect">
                <a:avLst/>
              </a:prstGeom>
            </p:spPr>
            <p:txBody>
              <a:bodyPr>
                <a:spAutoFit/>
              </a:bodyPr>
              <a:lstStyle/>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𝑚</m:t>
                        </m:r>
                      </m:sub>
                    </m:sSub>
                  </m:oMath>
                </a14:m>
                <a:r>
                  <a:rPr lang="en-US" i="1">
                    <a:latin typeface="Open Sans" panose="020B0606030504020204" pitchFamily="34" charset="0"/>
                    <a:ea typeface="Open Sans" panose="020B0606030504020204" pitchFamily="34" charset="0"/>
                    <a:cs typeface="Open Sans" panose="020B0606030504020204" pitchFamily="34" charset="0"/>
                  </a:rPr>
                  <a:t>= </a:t>
                </a:r>
                <a:r>
                  <a:rPr lang="en-US">
                    <a:latin typeface="Open Sans" panose="020B0606030504020204" pitchFamily="34" charset="0"/>
                    <a:ea typeface="Open Sans" panose="020B0606030504020204" pitchFamily="34" charset="0"/>
                    <a:cs typeface="Open Sans" panose="020B0606030504020204" pitchFamily="34" charset="0"/>
                  </a:rPr>
                  <a:t>Measurement PDF</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b="0" i="1" smtClean="0">
                            <a:latin typeface="Cambria Math" panose="02040503050406030204" pitchFamily="18" charset="0"/>
                          </a:rPr>
                          <m:t>𝑝</m:t>
                        </m:r>
                      </m:sub>
                    </m:sSub>
                  </m:oMath>
                </a14:m>
                <a:r>
                  <a:rPr lang="en-US" i="1">
                    <a:latin typeface="Open Sans" panose="020B0606030504020204" pitchFamily="34" charset="0"/>
                    <a:ea typeface="Open Sans" panose="020B0606030504020204" pitchFamily="34" charset="0"/>
                    <a:cs typeface="Open Sans" panose="020B0606030504020204" pitchFamily="34" charset="0"/>
                  </a:rPr>
                  <a:t>= </a:t>
                </a:r>
                <a:r>
                  <a:rPr lang="en-US">
                    <a:latin typeface="Open Sans" panose="020B0606030504020204" pitchFamily="34" charset="0"/>
                    <a:ea typeface="Open Sans" panose="020B0606030504020204" pitchFamily="34" charset="0"/>
                    <a:cs typeface="Open Sans" panose="020B0606030504020204" pitchFamily="34" charset="0"/>
                  </a:rPr>
                  <a:t>Product PDF</a:t>
                </a:r>
              </a:p>
              <a:p>
                <a:pPr lvl="1"/>
                <a14:m>
                  <m:oMath xmlns:m="http://schemas.openxmlformats.org/officeDocument/2006/math">
                    <m:r>
                      <a:rPr lang="en-US" i="1" smtClean="0">
                        <a:latin typeface="Cambria Math" panose="02040503050406030204" pitchFamily="18" charset="0"/>
                      </a:rPr>
                      <m:t>𝑦</m:t>
                    </m:r>
                  </m:oMath>
                </a14:m>
                <a:r>
                  <a:rPr lang="en-US">
                    <a:latin typeface="Open Sans" panose="020B0606030504020204" pitchFamily="34" charset="0"/>
                    <a:ea typeface="Open Sans" panose="020B0606030504020204" pitchFamily="34" charset="0"/>
                    <a:cs typeface="Open Sans" panose="020B0606030504020204" pitchFamily="34" charset="0"/>
                  </a:rPr>
                  <a:t> = Measured Value</a:t>
                </a:r>
              </a:p>
              <a:p>
                <a:pPr lvl="1"/>
                <a14:m>
                  <m:oMath xmlns:m="http://schemas.openxmlformats.org/officeDocument/2006/math">
                    <m:r>
                      <a:rPr lang="en-US" b="0" i="1" smtClean="0">
                        <a:latin typeface="Cambria Math" panose="02040503050406030204" pitchFamily="18" charset="0"/>
                      </a:rPr>
                      <m:t>𝑡</m:t>
                    </m:r>
                  </m:oMath>
                </a14:m>
                <a:r>
                  <a:rPr lang="en-US">
                    <a:latin typeface="Open Sans" panose="020B0606030504020204" pitchFamily="34" charset="0"/>
                    <a:ea typeface="Open Sans" panose="020B0606030504020204" pitchFamily="34" charset="0"/>
                    <a:cs typeface="Open Sans" panose="020B0606030504020204" pitchFamily="34" charset="0"/>
                  </a:rPr>
                  <a:t> = Possible True Values</a:t>
                </a: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𝐿</m:t>
                        </m:r>
                      </m:sub>
                    </m:sSub>
                  </m:oMath>
                </a14:m>
                <a:r>
                  <a:rPr lang="en-US">
                    <a:latin typeface="Open Sans" panose="020B0606030504020204" pitchFamily="34" charset="0"/>
                    <a:ea typeface="Open Sans" panose="020B0606030504020204" pitchFamily="34" charset="0"/>
                    <a:cs typeface="Open Sans" panose="020B0606030504020204" pitchFamily="34" charset="0"/>
                  </a:rPr>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𝑈</m:t>
                        </m:r>
                      </m:sub>
                    </m:sSub>
                  </m:oMath>
                </a14:m>
                <a:r>
                  <a:rPr lang="en-US">
                    <a:latin typeface="Open Sans" panose="020B0606030504020204" pitchFamily="34" charset="0"/>
                    <a:ea typeface="Open Sans" panose="020B0606030504020204" pitchFamily="34" charset="0"/>
                    <a:cs typeface="Open Sans" panose="020B0606030504020204" pitchFamily="34" charset="0"/>
                  </a:rPr>
                  <a:t> = Lower and Upper Tolerance Limits</a:t>
                </a:r>
              </a:p>
              <a:p>
                <a:pPr lvl="1"/>
                <a14:m>
                  <m:oMath xmlns:m="http://schemas.openxmlformats.org/officeDocument/2006/math">
                    <m:sSub>
                      <m:sSubPr>
                        <m:ctrlPr>
                          <a:rPr lang="en-US" b="0" i="1" dirty="0" smtClean="0">
                            <a:solidFill>
                              <a:srgbClr val="FF0000"/>
                            </a:solidFill>
                            <a:latin typeface="Cambria Math" panose="02040503050406030204" pitchFamily="18" charset="0"/>
                          </a:rPr>
                        </m:ctrlPr>
                      </m:sSubPr>
                      <m:e>
                        <m:r>
                          <a:rPr lang="en-US" i="1" dirty="0" smtClean="0">
                            <a:solidFill>
                              <a:srgbClr val="FF0000"/>
                            </a:solidFill>
                            <a:latin typeface="Cambria Math" panose="02040503050406030204" pitchFamily="18" charset="0"/>
                          </a:rPr>
                          <m:t>𝐴</m:t>
                        </m:r>
                      </m:e>
                      <m:sub>
                        <m:r>
                          <a:rPr lang="en-US" b="0" i="1" dirty="0" smtClean="0">
                            <a:solidFill>
                              <a:srgbClr val="FF0000"/>
                            </a:solidFill>
                            <a:latin typeface="Cambria Math" panose="02040503050406030204" pitchFamily="18" charset="0"/>
                          </a:rPr>
                          <m:t>𝐿</m:t>
                        </m:r>
                      </m:sub>
                    </m:sSub>
                  </m:oMath>
                </a14:m>
                <a:r>
                  <a:rPr lang="en-US">
                    <a:solidFill>
                      <a:srgbClr val="FF0000"/>
                    </a:solidFill>
                    <a:latin typeface="Open Sans" panose="020B0606030504020204" pitchFamily="34" charset="0"/>
                    <a:ea typeface="Open Sans" panose="020B0606030504020204" pitchFamily="34" charset="0"/>
                    <a:cs typeface="Open Sans" panose="020B0606030504020204" pitchFamily="34" charset="0"/>
                  </a:rPr>
                  <a:t>, </a:t>
                </a:r>
                <a14:m>
                  <m:oMath xmlns:m="http://schemas.openxmlformats.org/officeDocument/2006/math">
                    <m:sSub>
                      <m:sSubPr>
                        <m:ctrlPr>
                          <a:rPr lang="en-US" b="0" i="1" dirty="0" smtClean="0">
                            <a:solidFill>
                              <a:srgbClr val="FF0000"/>
                            </a:solidFill>
                            <a:latin typeface="Cambria Math" panose="02040503050406030204" pitchFamily="18" charset="0"/>
                          </a:rPr>
                        </m:ctrlPr>
                      </m:sSubPr>
                      <m:e>
                        <m:r>
                          <a:rPr lang="en-US" i="1" dirty="0" smtClean="0">
                            <a:solidFill>
                              <a:srgbClr val="FF0000"/>
                            </a:solidFill>
                            <a:latin typeface="Cambria Math" panose="02040503050406030204" pitchFamily="18" charset="0"/>
                          </a:rPr>
                          <m:t>𝐴</m:t>
                        </m:r>
                      </m:e>
                      <m:sub>
                        <m:r>
                          <a:rPr lang="en-US" i="1" dirty="0" smtClean="0">
                            <a:solidFill>
                              <a:srgbClr val="FF0000"/>
                            </a:solidFill>
                            <a:latin typeface="Cambria Math" panose="02040503050406030204" pitchFamily="18" charset="0"/>
                          </a:rPr>
                          <m:t>𝑈</m:t>
                        </m:r>
                      </m:sub>
                    </m:sSub>
                  </m:oMath>
                </a14:m>
                <a:r>
                  <a:rPr lang="en-US">
                    <a:solidFill>
                      <a:srgbClr val="FF0000"/>
                    </a:solidFill>
                    <a:latin typeface="Open Sans" panose="020B0606030504020204" pitchFamily="34" charset="0"/>
                    <a:ea typeface="Open Sans" panose="020B0606030504020204" pitchFamily="34" charset="0"/>
                    <a:cs typeface="Open Sans" panose="020B0606030504020204" pitchFamily="34" charset="0"/>
                  </a:rPr>
                  <a:t> = Lower and Upper Acceptance Limits</a:t>
                </a:r>
              </a:p>
              <a:p>
                <a:pPr lvl="1"/>
                <a:endParaRPr lang="en-US">
                  <a:latin typeface="Open Sans" panose="020B0606030504020204" pitchFamily="34" charset="0"/>
                  <a:ea typeface="Open Sans" panose="020B0606030504020204" pitchFamily="34" charset="0"/>
                  <a:cs typeface="Open Sans" panose="020B0606030504020204" pitchFamily="34" charset="0"/>
                </a:endParaRPr>
              </a:p>
            </p:txBody>
          </p:sp>
        </mc:Choice>
        <mc:Fallback xmlns="">
          <p:sp>
            <p:nvSpPr>
              <p:cNvPr id="5" name="Rectangle 4">
                <a:extLst>
                  <a:ext uri="{FF2B5EF4-FFF2-40B4-BE49-F238E27FC236}">
                    <a16:creationId xmlns:a16="http://schemas.microsoft.com/office/drawing/2014/main" id="{8AD83B7F-D6C2-48EC-A9F9-5604CF589956}"/>
                  </a:ext>
                </a:extLst>
              </p:cNvPr>
              <p:cNvSpPr>
                <a:spLocks noRot="1" noChangeAspect="1" noMove="1" noResize="1" noEditPoints="1" noAdjustHandles="1" noChangeArrowheads="1" noChangeShapeType="1" noTextEdit="1"/>
              </p:cNvSpPr>
              <p:nvPr/>
            </p:nvSpPr>
            <p:spPr>
              <a:xfrm>
                <a:off x="3780825" y="4993429"/>
                <a:ext cx="6096000" cy="2052741"/>
              </a:xfrm>
              <a:prstGeom prst="rect">
                <a:avLst/>
              </a:prstGeom>
              <a:blipFill>
                <a:blip r:embed="rId2"/>
                <a:stretch>
                  <a:fillRect t="-148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9ED69000-3C48-468A-A29B-948390B1F875}"/>
                  </a:ext>
                </a:extLst>
              </p:cNvPr>
              <p:cNvSpPr/>
              <p:nvPr/>
            </p:nvSpPr>
            <p:spPr>
              <a:xfrm>
                <a:off x="2336030" y="1635236"/>
                <a:ext cx="6814285" cy="114172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eqArr>
                        <m:eqArrPr>
                          <m:ctrlPr>
                            <a:rPr lang="en-US" sz="2000" i="1" smtClean="0">
                              <a:latin typeface="Cambria Math" panose="02040503050406030204" pitchFamily="18" charset="0"/>
                            </a:rPr>
                          </m:ctrlPr>
                        </m:eqArrPr>
                        <m:e>
                          <m:r>
                            <a:rPr lang="en-US" sz="2000">
                              <a:latin typeface="Cambria Math" panose="02040503050406030204" pitchFamily="18" charset="0"/>
                            </a:rPr>
                            <m:t>&amp;</m:t>
                          </m:r>
                        </m:e>
                        <m:e>
                          <m:r>
                            <a:rPr lang="en-US" sz="2000" i="1">
                              <a:latin typeface="Cambria Math" panose="02040503050406030204" pitchFamily="18" charset="0"/>
                            </a:rPr>
                            <m:t>𝑃𝐹𝐴</m:t>
                          </m:r>
                          <m:r>
                            <a:rPr lang="en-US" sz="2000">
                              <a:latin typeface="Cambria Math" panose="02040503050406030204" pitchFamily="18" charset="0"/>
                            </a:rPr>
                            <m:t>=</m:t>
                          </m:r>
                          <m:nary>
                            <m:naryPr>
                              <m:limLoc m:val="undOvr"/>
                              <m:ctrlPr>
                                <a:rPr lang="en-US" sz="2000" i="1">
                                  <a:latin typeface="Cambria Math" panose="02040503050406030204" pitchFamily="18" charset="0"/>
                                </a:rPr>
                              </m:ctrlPr>
                            </m:naryPr>
                            <m:sub>
                              <m:r>
                                <a:rPr lang="en-US" sz="2000">
                                  <a:latin typeface="Cambria Math" panose="02040503050406030204" pitchFamily="18" charset="0"/>
                                </a:rPr>
                                <m:t>−∞</m:t>
                              </m:r>
                            </m:sub>
                            <m:sup>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𝑇</m:t>
                                  </m:r>
                                </m:e>
                                <m:sub>
                                  <m:r>
                                    <a:rPr lang="en-US" sz="2000" b="0" i="1" smtClean="0">
                                      <a:latin typeface="Cambria Math" panose="02040503050406030204" pitchFamily="18" charset="0"/>
                                    </a:rPr>
                                    <m:t>𝐿</m:t>
                                  </m:r>
                                </m:sub>
                              </m:sSub>
                            </m:sup>
                            <m:e>
                              <m:nary>
                                <m:naryPr>
                                  <m:limLoc m:val="undOvr"/>
                                  <m:ctrlPr>
                                    <a:rPr lang="en-US" sz="2000" i="1">
                                      <a:latin typeface="Cambria Math" panose="02040503050406030204" pitchFamily="18" charset="0"/>
                                    </a:rPr>
                                  </m:ctrlPr>
                                </m:naryPr>
                                <m:sub>
                                  <m:sSub>
                                    <m:sSubPr>
                                      <m:ctrlPr>
                                        <a:rPr lang="en-US" sz="2000" b="0" i="1" smtClean="0">
                                          <a:solidFill>
                                            <a:srgbClr val="FF0000"/>
                                          </a:solidFill>
                                          <a:latin typeface="Cambria Math" panose="02040503050406030204" pitchFamily="18" charset="0"/>
                                        </a:rPr>
                                      </m:ctrlPr>
                                    </m:sSubPr>
                                    <m:e>
                                      <m:r>
                                        <a:rPr lang="en-US" sz="2000" b="0" i="1" smtClean="0">
                                          <a:solidFill>
                                            <a:srgbClr val="FF0000"/>
                                          </a:solidFill>
                                          <a:latin typeface="Cambria Math" panose="02040503050406030204" pitchFamily="18" charset="0"/>
                                        </a:rPr>
                                        <m:t>𝐴</m:t>
                                      </m:r>
                                    </m:e>
                                    <m:sub>
                                      <m:r>
                                        <a:rPr lang="en-US" sz="2000" b="0" i="1" smtClean="0">
                                          <a:solidFill>
                                            <a:srgbClr val="FF0000"/>
                                          </a:solidFill>
                                          <a:latin typeface="Cambria Math" panose="02040503050406030204" pitchFamily="18" charset="0"/>
                                        </a:rPr>
                                        <m:t>𝐿</m:t>
                                      </m:r>
                                    </m:sub>
                                  </m:sSub>
                                </m:sub>
                                <m:sup>
                                  <m:sSub>
                                    <m:sSubPr>
                                      <m:ctrlPr>
                                        <a:rPr lang="en-US" sz="2000" b="0" i="1" smtClean="0">
                                          <a:solidFill>
                                            <a:srgbClr val="FF0000"/>
                                          </a:solidFill>
                                          <a:latin typeface="Cambria Math" panose="02040503050406030204" pitchFamily="18" charset="0"/>
                                        </a:rPr>
                                      </m:ctrlPr>
                                    </m:sSubPr>
                                    <m:e>
                                      <m:r>
                                        <a:rPr lang="en-US" sz="2000" b="0" i="1" smtClean="0">
                                          <a:solidFill>
                                            <a:srgbClr val="FF0000"/>
                                          </a:solidFill>
                                          <a:latin typeface="Cambria Math" panose="02040503050406030204" pitchFamily="18" charset="0"/>
                                        </a:rPr>
                                        <m:t>𝐴</m:t>
                                      </m:r>
                                    </m:e>
                                    <m:sub>
                                      <m:r>
                                        <a:rPr lang="en-US" sz="2000" b="0" i="1" smtClean="0">
                                          <a:solidFill>
                                            <a:srgbClr val="FF0000"/>
                                          </a:solidFill>
                                          <a:latin typeface="Cambria Math" panose="02040503050406030204" pitchFamily="18" charset="0"/>
                                        </a:rPr>
                                        <m:t>𝑈</m:t>
                                      </m:r>
                                    </m:sub>
                                  </m:sSub>
                                </m:sup>
                                <m:e>
                                  <m:sSub>
                                    <m:sSubPr>
                                      <m:ctrlPr>
                                        <a:rPr lang="en-US" sz="2000" i="1">
                                          <a:latin typeface="Cambria Math" panose="02040503050406030204" pitchFamily="18" charset="0"/>
                                        </a:rPr>
                                      </m:ctrlPr>
                                    </m:sSubPr>
                                    <m:e>
                                      <m:r>
                                        <a:rPr lang="en-US" sz="2000" i="1">
                                          <a:latin typeface="Cambria Math" panose="02040503050406030204" pitchFamily="18" charset="0"/>
                                        </a:rPr>
                                        <m:t>𝑝</m:t>
                                      </m:r>
                                    </m:e>
                                    <m:sub>
                                      <m:r>
                                        <a:rPr lang="en-US" sz="2000" b="0" i="1" smtClean="0">
                                          <a:latin typeface="Cambria Math" panose="02040503050406030204" pitchFamily="18" charset="0"/>
                                        </a:rPr>
                                        <m:t>𝑚</m:t>
                                      </m:r>
                                    </m:sub>
                                  </m:sSub>
                                  <m:d>
                                    <m:dPr>
                                      <m:ctrlPr>
                                        <a:rPr lang="en-US" sz="2000" i="1">
                                          <a:latin typeface="Cambria Math" panose="02040503050406030204" pitchFamily="18" charset="0"/>
                                        </a:rPr>
                                      </m:ctrlPr>
                                    </m:dPr>
                                    <m:e>
                                      <m:r>
                                        <a:rPr lang="en-US" sz="2000" i="1">
                                          <a:latin typeface="Cambria Math" panose="02040503050406030204" pitchFamily="18" charset="0"/>
                                        </a:rPr>
                                        <m:t>𝑡</m:t>
                                      </m:r>
                                      <m:r>
                                        <a:rPr lang="en-US" sz="2000" i="1">
                                          <a:latin typeface="Cambria Math" panose="02040503050406030204" pitchFamily="18" charset="0"/>
                                        </a:rPr>
                                        <m:t>−</m:t>
                                      </m:r>
                                      <m:r>
                                        <a:rPr lang="en-US" sz="2000" i="1">
                                          <a:latin typeface="Cambria Math" panose="02040503050406030204" pitchFamily="18" charset="0"/>
                                        </a:rPr>
                                        <m:t>𝑦</m:t>
                                      </m:r>
                                    </m:e>
                                  </m:d>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𝑝</m:t>
                                      </m:r>
                                    </m:e>
                                    <m:sub>
                                      <m:r>
                                        <a:rPr lang="en-US" sz="2000" i="1">
                                          <a:latin typeface="Cambria Math" panose="02040503050406030204" pitchFamily="18" charset="0"/>
                                        </a:rPr>
                                        <m:t>𝑝</m:t>
                                      </m:r>
                                    </m:sub>
                                  </m:sSub>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 </m:t>
                                  </m:r>
                                  <m:r>
                                    <a:rPr lang="en-US" sz="2000" i="1">
                                      <a:latin typeface="Cambria Math" panose="02040503050406030204" pitchFamily="18" charset="0"/>
                                    </a:rPr>
                                    <m:t>𝑑𝑦</m:t>
                                  </m:r>
                                </m:e>
                              </m:nary>
                              <m:r>
                                <a:rPr lang="en-US" sz="2000" i="1">
                                  <a:latin typeface="Cambria Math" panose="02040503050406030204" pitchFamily="18" charset="0"/>
                                </a:rPr>
                                <m:t>𝑑𝑡</m:t>
                              </m:r>
                              <m:r>
                                <a:rPr lang="en-US" sz="2000">
                                  <a:latin typeface="Cambria Math" panose="02040503050406030204" pitchFamily="18" charset="0"/>
                                </a:rPr>
                                <m:t>+</m:t>
                              </m:r>
                              <m:nary>
                                <m:naryPr>
                                  <m:limLoc m:val="undOvr"/>
                                  <m:ctrlPr>
                                    <a:rPr lang="en-US" sz="2000" i="1">
                                      <a:latin typeface="Cambria Math" panose="02040503050406030204" pitchFamily="18" charset="0"/>
                                    </a:rPr>
                                  </m:ctrlPr>
                                </m:naryPr>
                                <m: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𝑇</m:t>
                                      </m:r>
                                    </m:e>
                                    <m:sub>
                                      <m:r>
                                        <a:rPr lang="en-US" sz="2000" b="0" i="1" smtClean="0">
                                          <a:latin typeface="Cambria Math" panose="02040503050406030204" pitchFamily="18" charset="0"/>
                                        </a:rPr>
                                        <m:t>𝑈</m:t>
                                      </m:r>
                                    </m:sub>
                                  </m:sSub>
                                </m:sub>
                                <m:sup>
                                  <m:r>
                                    <a:rPr lang="en-US" sz="2000" b="0" i="1" smtClean="0">
                                      <a:latin typeface="Cambria Math" panose="02040503050406030204" pitchFamily="18" charset="0"/>
                                    </a:rPr>
                                    <m:t>+∞</m:t>
                                  </m:r>
                                </m:sup>
                                <m:e>
                                  <m:nary>
                                    <m:naryPr>
                                      <m:limLoc m:val="undOvr"/>
                                      <m:ctrlPr>
                                        <a:rPr lang="en-US" sz="2000" i="1">
                                          <a:latin typeface="Cambria Math" panose="02040503050406030204" pitchFamily="18" charset="0"/>
                                        </a:rPr>
                                      </m:ctrlPr>
                                    </m:naryPr>
                                    <m:sub>
                                      <m:sSub>
                                        <m:sSubPr>
                                          <m:ctrlPr>
                                            <a:rPr lang="en-US" sz="2000" b="0" i="1" smtClean="0">
                                              <a:solidFill>
                                                <a:srgbClr val="FF0000"/>
                                              </a:solidFill>
                                              <a:latin typeface="Cambria Math" panose="02040503050406030204" pitchFamily="18" charset="0"/>
                                            </a:rPr>
                                          </m:ctrlPr>
                                        </m:sSubPr>
                                        <m:e>
                                          <m:r>
                                            <a:rPr lang="en-US" sz="2000" b="0" i="1" smtClean="0">
                                              <a:solidFill>
                                                <a:srgbClr val="FF0000"/>
                                              </a:solidFill>
                                              <a:latin typeface="Cambria Math" panose="02040503050406030204" pitchFamily="18" charset="0"/>
                                            </a:rPr>
                                            <m:t>𝐴</m:t>
                                          </m:r>
                                        </m:e>
                                        <m:sub>
                                          <m:r>
                                            <a:rPr lang="en-US" sz="2000" b="0" i="1" smtClean="0">
                                              <a:solidFill>
                                                <a:srgbClr val="FF0000"/>
                                              </a:solidFill>
                                              <a:latin typeface="Cambria Math" panose="02040503050406030204" pitchFamily="18" charset="0"/>
                                            </a:rPr>
                                            <m:t>𝐿</m:t>
                                          </m:r>
                                        </m:sub>
                                      </m:sSub>
                                    </m:sub>
                                    <m:sup>
                                      <m:sSub>
                                        <m:sSubPr>
                                          <m:ctrlPr>
                                            <a:rPr lang="en-US" sz="2000" b="0" i="1" smtClean="0">
                                              <a:solidFill>
                                                <a:srgbClr val="FF0000"/>
                                              </a:solidFill>
                                              <a:latin typeface="Cambria Math" panose="02040503050406030204" pitchFamily="18" charset="0"/>
                                            </a:rPr>
                                          </m:ctrlPr>
                                        </m:sSubPr>
                                        <m:e>
                                          <m:r>
                                            <a:rPr lang="en-US" sz="2000" b="0" i="1" smtClean="0">
                                              <a:solidFill>
                                                <a:srgbClr val="FF0000"/>
                                              </a:solidFill>
                                              <a:latin typeface="Cambria Math" panose="02040503050406030204" pitchFamily="18" charset="0"/>
                                            </a:rPr>
                                            <m:t>𝐴</m:t>
                                          </m:r>
                                        </m:e>
                                        <m:sub>
                                          <m:r>
                                            <a:rPr lang="en-US" sz="2000" b="0" i="1" smtClean="0">
                                              <a:solidFill>
                                                <a:srgbClr val="FF0000"/>
                                              </a:solidFill>
                                              <a:latin typeface="Cambria Math" panose="02040503050406030204" pitchFamily="18" charset="0"/>
                                            </a:rPr>
                                            <m:t>𝑈</m:t>
                                          </m:r>
                                        </m:sub>
                                      </m:sSub>
                                    </m:sup>
                                    <m:e>
                                      <m:sSub>
                                        <m:sSubPr>
                                          <m:ctrlPr>
                                            <a:rPr lang="en-US" sz="2000" i="1">
                                              <a:latin typeface="Cambria Math" panose="02040503050406030204" pitchFamily="18" charset="0"/>
                                            </a:rPr>
                                          </m:ctrlPr>
                                        </m:sSubPr>
                                        <m:e>
                                          <m:r>
                                            <a:rPr lang="en-US" sz="2000" i="1">
                                              <a:latin typeface="Cambria Math" panose="02040503050406030204" pitchFamily="18" charset="0"/>
                                            </a:rPr>
                                            <m:t>𝑝</m:t>
                                          </m:r>
                                        </m:e>
                                        <m:sub>
                                          <m:r>
                                            <a:rPr lang="en-US" sz="2000" b="0" i="1" smtClean="0">
                                              <a:latin typeface="Cambria Math" panose="02040503050406030204" pitchFamily="18" charset="0"/>
                                            </a:rPr>
                                            <m:t>𝑚</m:t>
                                          </m:r>
                                        </m:sub>
                                      </m:sSub>
                                      <m:d>
                                        <m:dPr>
                                          <m:ctrlPr>
                                            <a:rPr lang="en-US" sz="2000" i="1">
                                              <a:latin typeface="Cambria Math" panose="02040503050406030204" pitchFamily="18" charset="0"/>
                                            </a:rPr>
                                          </m:ctrlPr>
                                        </m:dPr>
                                        <m:e>
                                          <m:r>
                                            <a:rPr lang="en-US" sz="2000" i="1">
                                              <a:latin typeface="Cambria Math" panose="02040503050406030204" pitchFamily="18" charset="0"/>
                                            </a:rPr>
                                            <m:t>𝑡</m:t>
                                          </m:r>
                                          <m:r>
                                            <a:rPr lang="en-US" sz="2000" i="1">
                                              <a:latin typeface="Cambria Math" panose="02040503050406030204" pitchFamily="18" charset="0"/>
                                            </a:rPr>
                                            <m:t>−</m:t>
                                          </m:r>
                                          <m:r>
                                            <a:rPr lang="en-US" sz="2000" i="1">
                                              <a:latin typeface="Cambria Math" panose="02040503050406030204" pitchFamily="18" charset="0"/>
                                            </a:rPr>
                                            <m:t>𝑦</m:t>
                                          </m:r>
                                        </m:e>
                                      </m:d>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𝑝</m:t>
                                          </m:r>
                                        </m:e>
                                        <m:sub>
                                          <m:r>
                                            <a:rPr lang="en-US" sz="2000" i="1">
                                              <a:latin typeface="Cambria Math" panose="02040503050406030204" pitchFamily="18" charset="0"/>
                                            </a:rPr>
                                            <m:t>𝑝</m:t>
                                          </m:r>
                                        </m:sub>
                                      </m:sSub>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 </m:t>
                                      </m:r>
                                      <m:r>
                                        <a:rPr lang="en-US" sz="2000" i="1">
                                          <a:latin typeface="Cambria Math" panose="02040503050406030204" pitchFamily="18" charset="0"/>
                                        </a:rPr>
                                        <m:t>𝑑𝑦</m:t>
                                      </m:r>
                                    </m:e>
                                  </m:nary>
                                  <m:r>
                                    <a:rPr lang="en-US" sz="2000" i="1">
                                      <a:latin typeface="Cambria Math" panose="02040503050406030204" pitchFamily="18" charset="0"/>
                                    </a:rPr>
                                    <m:t>𝑑𝑡</m:t>
                                  </m:r>
                                </m:e>
                              </m:nary>
                            </m:e>
                          </m:nary>
                        </m:e>
                      </m:eqArr>
                    </m:oMath>
                  </m:oMathPara>
                </a14:m>
                <a:endParaRPr lang="en-US" sz="2000">
                  <a:latin typeface="Open Sans" panose="020B0606030504020204" pitchFamily="34" charset="0"/>
                  <a:ea typeface="Open Sans" panose="020B0606030504020204" pitchFamily="34" charset="0"/>
                  <a:cs typeface="Open Sans" panose="020B0606030504020204" pitchFamily="34" charset="0"/>
                </a:endParaRPr>
              </a:p>
            </p:txBody>
          </p:sp>
        </mc:Choice>
        <mc:Fallback xmlns="">
          <p:sp>
            <p:nvSpPr>
              <p:cNvPr id="6" name="Rectangle 5">
                <a:extLst>
                  <a:ext uri="{FF2B5EF4-FFF2-40B4-BE49-F238E27FC236}">
                    <a16:creationId xmlns:a16="http://schemas.microsoft.com/office/drawing/2014/main" id="{9ED69000-3C48-468A-A29B-948390B1F875}"/>
                  </a:ext>
                </a:extLst>
              </p:cNvPr>
              <p:cNvSpPr>
                <a:spLocks noRot="1" noChangeAspect="1" noMove="1" noResize="1" noEditPoints="1" noAdjustHandles="1" noChangeArrowheads="1" noChangeShapeType="1" noTextEdit="1"/>
              </p:cNvSpPr>
              <p:nvPr/>
            </p:nvSpPr>
            <p:spPr>
              <a:xfrm>
                <a:off x="2336030" y="1635236"/>
                <a:ext cx="6814285" cy="1141723"/>
              </a:xfrm>
              <a:prstGeom prst="rect">
                <a:avLst/>
              </a:prstGeom>
              <a:blipFill>
                <a:blip r:embed="rId3"/>
                <a:stretch>
                  <a:fillRect r="-98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B2F1A43E-FD7F-4AD9-82A0-CC6DC5F4B780}"/>
                  </a:ext>
                </a:extLst>
              </p:cNvPr>
              <p:cNvSpPr/>
              <p:nvPr/>
            </p:nvSpPr>
            <p:spPr>
              <a:xfrm>
                <a:off x="2246940" y="3154364"/>
                <a:ext cx="6715766" cy="114172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eqArr>
                        <m:eqArrPr>
                          <m:ctrlPr>
                            <a:rPr lang="en-US" sz="2000" i="1" smtClean="0">
                              <a:latin typeface="Cambria Math" panose="02040503050406030204" pitchFamily="18" charset="0"/>
                            </a:rPr>
                          </m:ctrlPr>
                        </m:eqArrPr>
                        <m:e>
                          <m:r>
                            <a:rPr lang="en-US" sz="2000">
                              <a:latin typeface="Cambria Math" panose="02040503050406030204" pitchFamily="18" charset="0"/>
                            </a:rPr>
                            <m:t>&amp;</m:t>
                          </m:r>
                        </m:e>
                        <m:e>
                          <m:r>
                            <a:rPr lang="en-US" sz="2000" i="1">
                              <a:latin typeface="Cambria Math" panose="02040503050406030204" pitchFamily="18" charset="0"/>
                            </a:rPr>
                            <m:t>𝑃𝐹𝑅</m:t>
                          </m:r>
                          <m:r>
                            <a:rPr lang="en-US" sz="2000">
                              <a:latin typeface="Cambria Math" panose="02040503050406030204" pitchFamily="18" charset="0"/>
                            </a:rPr>
                            <m:t>=</m:t>
                          </m:r>
                          <m:nary>
                            <m:naryPr>
                              <m:limLoc m:val="undOvr"/>
                              <m:ctrlPr>
                                <a:rPr lang="en-US" sz="2000" i="1">
                                  <a:latin typeface="Cambria Math" panose="02040503050406030204" pitchFamily="18" charset="0"/>
                                </a:rPr>
                              </m:ctrlPr>
                            </m:naryPr>
                            <m: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𝑇</m:t>
                                  </m:r>
                                </m:e>
                                <m:sub>
                                  <m:r>
                                    <a:rPr lang="en-US" sz="2000" b="0" i="1" smtClean="0">
                                      <a:latin typeface="Cambria Math" panose="02040503050406030204" pitchFamily="18" charset="0"/>
                                    </a:rPr>
                                    <m:t>𝐿</m:t>
                                  </m:r>
                                </m:sub>
                              </m:sSub>
                            </m:sub>
                            <m:sup>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𝑇</m:t>
                                  </m:r>
                                </m:e>
                                <m:sub>
                                  <m:r>
                                    <a:rPr lang="en-US" sz="2000" b="0" i="1" smtClean="0">
                                      <a:latin typeface="Cambria Math" panose="02040503050406030204" pitchFamily="18" charset="0"/>
                                    </a:rPr>
                                    <m:t>𝑈</m:t>
                                  </m:r>
                                </m:sub>
                              </m:sSub>
                            </m:sup>
                            <m:e>
                              <m:nary>
                                <m:naryPr>
                                  <m:limLoc m:val="undOvr"/>
                                  <m:ctrlPr>
                                    <a:rPr lang="en-US" sz="2000" i="1">
                                      <a:latin typeface="Cambria Math" panose="02040503050406030204" pitchFamily="18" charset="0"/>
                                    </a:rPr>
                                  </m:ctrlPr>
                                </m:naryPr>
                                <m:sub>
                                  <m:r>
                                    <a:rPr lang="en-US" sz="2000">
                                      <a:latin typeface="Cambria Math" panose="02040503050406030204" pitchFamily="18" charset="0"/>
                                    </a:rPr>
                                    <m:t>−∞</m:t>
                                  </m:r>
                                </m:sub>
                                <m:sup>
                                  <m:sSub>
                                    <m:sSubPr>
                                      <m:ctrlPr>
                                        <a:rPr lang="en-US" sz="2000" b="0" i="1" smtClean="0">
                                          <a:solidFill>
                                            <a:srgbClr val="FF0000"/>
                                          </a:solidFill>
                                          <a:latin typeface="Cambria Math" panose="02040503050406030204" pitchFamily="18" charset="0"/>
                                        </a:rPr>
                                      </m:ctrlPr>
                                    </m:sSubPr>
                                    <m:e>
                                      <m:r>
                                        <a:rPr lang="en-US" sz="2000" b="0" i="1" smtClean="0">
                                          <a:solidFill>
                                            <a:srgbClr val="FF0000"/>
                                          </a:solidFill>
                                          <a:latin typeface="Cambria Math" panose="02040503050406030204" pitchFamily="18" charset="0"/>
                                        </a:rPr>
                                        <m:t>𝐴</m:t>
                                      </m:r>
                                    </m:e>
                                    <m:sub>
                                      <m:r>
                                        <a:rPr lang="en-US" sz="2000" b="0" i="1" smtClean="0">
                                          <a:solidFill>
                                            <a:srgbClr val="FF0000"/>
                                          </a:solidFill>
                                          <a:latin typeface="Cambria Math" panose="02040503050406030204" pitchFamily="18" charset="0"/>
                                        </a:rPr>
                                        <m:t>𝐿</m:t>
                                      </m:r>
                                    </m:sub>
                                  </m:sSub>
                                </m:sup>
                                <m:e>
                                  <m:sSub>
                                    <m:sSubPr>
                                      <m:ctrlPr>
                                        <a:rPr lang="en-US" sz="2000" i="1">
                                          <a:latin typeface="Cambria Math" panose="02040503050406030204" pitchFamily="18" charset="0"/>
                                        </a:rPr>
                                      </m:ctrlPr>
                                    </m:sSubPr>
                                    <m:e>
                                      <m:r>
                                        <a:rPr lang="en-US" sz="2000" i="1">
                                          <a:latin typeface="Cambria Math" panose="02040503050406030204" pitchFamily="18" charset="0"/>
                                        </a:rPr>
                                        <m:t>𝑝</m:t>
                                      </m:r>
                                    </m:e>
                                    <m:sub>
                                      <m:r>
                                        <a:rPr lang="en-US" sz="2000" b="0" i="1" smtClean="0">
                                          <a:latin typeface="Cambria Math" panose="02040503050406030204" pitchFamily="18" charset="0"/>
                                        </a:rPr>
                                        <m:t>𝑚</m:t>
                                      </m:r>
                                    </m:sub>
                                  </m:sSub>
                                  <m:d>
                                    <m:dPr>
                                      <m:ctrlPr>
                                        <a:rPr lang="en-US" sz="2000" i="1">
                                          <a:latin typeface="Cambria Math" panose="02040503050406030204" pitchFamily="18" charset="0"/>
                                        </a:rPr>
                                      </m:ctrlPr>
                                    </m:dPr>
                                    <m:e>
                                      <m:r>
                                        <a:rPr lang="en-US" sz="2000" i="1">
                                          <a:latin typeface="Cambria Math" panose="02040503050406030204" pitchFamily="18" charset="0"/>
                                        </a:rPr>
                                        <m:t>𝑡</m:t>
                                      </m:r>
                                      <m:r>
                                        <a:rPr lang="en-US" sz="2000" i="1">
                                          <a:latin typeface="Cambria Math" panose="02040503050406030204" pitchFamily="18" charset="0"/>
                                        </a:rPr>
                                        <m:t>−</m:t>
                                      </m:r>
                                      <m:r>
                                        <a:rPr lang="en-US" sz="2000" i="1">
                                          <a:latin typeface="Cambria Math" panose="02040503050406030204" pitchFamily="18" charset="0"/>
                                        </a:rPr>
                                        <m:t>𝑦</m:t>
                                      </m:r>
                                    </m:e>
                                  </m:d>
                                </m:e>
                              </m:nary>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𝑝</m:t>
                                  </m:r>
                                </m:e>
                                <m:sub>
                                  <m:r>
                                    <a:rPr lang="en-US" sz="2000" i="1">
                                      <a:latin typeface="Cambria Math" panose="02040503050406030204" pitchFamily="18" charset="0"/>
                                    </a:rPr>
                                    <m:t>𝑝</m:t>
                                  </m:r>
                                </m:sub>
                              </m:sSub>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 </m:t>
                              </m:r>
                              <m:r>
                                <a:rPr lang="en-US" sz="2000" i="1">
                                  <a:latin typeface="Cambria Math" panose="02040503050406030204" pitchFamily="18" charset="0"/>
                                </a:rPr>
                                <m:t>𝑑𝑦</m:t>
                              </m:r>
                              <m:r>
                                <a:rPr lang="en-US" sz="2000" i="1">
                                  <a:latin typeface="Cambria Math" panose="02040503050406030204" pitchFamily="18" charset="0"/>
                                </a:rPr>
                                <m:t> </m:t>
                              </m:r>
                              <m:r>
                                <a:rPr lang="en-US" sz="2000" i="1">
                                  <a:latin typeface="Cambria Math" panose="02040503050406030204" pitchFamily="18" charset="0"/>
                                </a:rPr>
                                <m:t>𝑑𝑡</m:t>
                              </m:r>
                              <m:r>
                                <a:rPr lang="en-US" sz="2000">
                                  <a:latin typeface="Cambria Math" panose="02040503050406030204" pitchFamily="18" charset="0"/>
                                </a:rPr>
                                <m:t>+</m:t>
                              </m:r>
                              <m:nary>
                                <m:naryPr>
                                  <m:limLoc m:val="undOvr"/>
                                  <m:ctrlPr>
                                    <a:rPr lang="en-US" sz="2000" i="1">
                                      <a:latin typeface="Cambria Math" panose="02040503050406030204" pitchFamily="18" charset="0"/>
                                    </a:rPr>
                                  </m:ctrlPr>
                                </m:naryPr>
                                <m: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𝑇</m:t>
                                      </m:r>
                                    </m:e>
                                    <m:sub>
                                      <m:r>
                                        <a:rPr lang="en-US" sz="2000" b="0" i="1" smtClean="0">
                                          <a:latin typeface="Cambria Math" panose="02040503050406030204" pitchFamily="18" charset="0"/>
                                        </a:rPr>
                                        <m:t>𝐿</m:t>
                                      </m:r>
                                    </m:sub>
                                  </m:sSub>
                                </m:sub>
                                <m:sup>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𝑇</m:t>
                                      </m:r>
                                    </m:e>
                                    <m:sub>
                                      <m:r>
                                        <a:rPr lang="en-US" sz="2000" b="0" i="1" smtClean="0">
                                          <a:latin typeface="Cambria Math" panose="02040503050406030204" pitchFamily="18" charset="0"/>
                                        </a:rPr>
                                        <m:t>𝑈</m:t>
                                      </m:r>
                                    </m:sub>
                                  </m:sSub>
                                </m:sup>
                                <m:e>
                                  <m:nary>
                                    <m:naryPr>
                                      <m:limLoc m:val="undOvr"/>
                                      <m:ctrlPr>
                                        <a:rPr lang="en-US" sz="2000" i="1">
                                          <a:latin typeface="Cambria Math" panose="02040503050406030204" pitchFamily="18" charset="0"/>
                                        </a:rPr>
                                      </m:ctrlPr>
                                    </m:naryPr>
                                    <m:sub>
                                      <m:sSub>
                                        <m:sSubPr>
                                          <m:ctrlPr>
                                            <a:rPr lang="en-US" sz="2000" b="0" i="1" smtClean="0">
                                              <a:solidFill>
                                                <a:srgbClr val="FF0000"/>
                                              </a:solidFill>
                                              <a:latin typeface="Cambria Math" panose="02040503050406030204" pitchFamily="18" charset="0"/>
                                            </a:rPr>
                                          </m:ctrlPr>
                                        </m:sSubPr>
                                        <m:e>
                                          <m:r>
                                            <a:rPr lang="en-US" sz="2000" b="0" i="1" smtClean="0">
                                              <a:solidFill>
                                                <a:srgbClr val="FF0000"/>
                                              </a:solidFill>
                                              <a:latin typeface="Cambria Math" panose="02040503050406030204" pitchFamily="18" charset="0"/>
                                            </a:rPr>
                                            <m:t>𝐴</m:t>
                                          </m:r>
                                        </m:e>
                                        <m:sub>
                                          <m:r>
                                            <a:rPr lang="en-US" sz="2000" b="0" i="1" smtClean="0">
                                              <a:solidFill>
                                                <a:srgbClr val="FF0000"/>
                                              </a:solidFill>
                                              <a:latin typeface="Cambria Math" panose="02040503050406030204" pitchFamily="18" charset="0"/>
                                            </a:rPr>
                                            <m:t>𝑈</m:t>
                                          </m:r>
                                        </m:sub>
                                      </m:sSub>
                                    </m:sub>
                                    <m:sup>
                                      <m:r>
                                        <a:rPr lang="en-US" sz="2000">
                                          <a:latin typeface="Cambria Math" panose="02040503050406030204" pitchFamily="18" charset="0"/>
                                        </a:rPr>
                                        <m:t>+∞</m:t>
                                      </m:r>
                                    </m:sup>
                                    <m:e>
                                      <m:sSub>
                                        <m:sSubPr>
                                          <m:ctrlPr>
                                            <a:rPr lang="en-US" sz="2000" i="1">
                                              <a:latin typeface="Cambria Math" panose="02040503050406030204" pitchFamily="18" charset="0"/>
                                            </a:rPr>
                                          </m:ctrlPr>
                                        </m:sSubPr>
                                        <m:e>
                                          <m:r>
                                            <a:rPr lang="en-US" sz="2000" i="1">
                                              <a:latin typeface="Cambria Math" panose="02040503050406030204" pitchFamily="18" charset="0"/>
                                            </a:rPr>
                                            <m:t>𝑝</m:t>
                                          </m:r>
                                        </m:e>
                                        <m:sub>
                                          <m:r>
                                            <a:rPr lang="en-US" sz="2000" b="0" i="1" smtClean="0">
                                              <a:latin typeface="Cambria Math" panose="02040503050406030204" pitchFamily="18" charset="0"/>
                                            </a:rPr>
                                            <m:t>𝑚</m:t>
                                          </m:r>
                                        </m:sub>
                                      </m:sSub>
                                      <m:d>
                                        <m:dPr>
                                          <m:ctrlPr>
                                            <a:rPr lang="en-US" sz="2000" i="1">
                                              <a:latin typeface="Cambria Math" panose="02040503050406030204" pitchFamily="18" charset="0"/>
                                            </a:rPr>
                                          </m:ctrlPr>
                                        </m:dPr>
                                        <m:e>
                                          <m:r>
                                            <a:rPr lang="en-US" sz="2000" i="1">
                                              <a:latin typeface="Cambria Math" panose="02040503050406030204" pitchFamily="18" charset="0"/>
                                            </a:rPr>
                                            <m:t>𝑡</m:t>
                                          </m:r>
                                          <m:r>
                                            <a:rPr lang="en-US" sz="2000" i="1">
                                              <a:latin typeface="Cambria Math" panose="02040503050406030204" pitchFamily="18" charset="0"/>
                                            </a:rPr>
                                            <m:t>−</m:t>
                                          </m:r>
                                          <m:r>
                                            <a:rPr lang="en-US" sz="2000" i="1">
                                              <a:latin typeface="Cambria Math" panose="02040503050406030204" pitchFamily="18" charset="0"/>
                                            </a:rPr>
                                            <m:t>𝑦</m:t>
                                          </m:r>
                                        </m:e>
                                      </m:d>
                                    </m:e>
                                  </m:nary>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𝑝</m:t>
                                      </m:r>
                                    </m:e>
                                    <m:sub>
                                      <m:r>
                                        <a:rPr lang="en-US" sz="2000" i="1">
                                          <a:latin typeface="Cambria Math" panose="02040503050406030204" pitchFamily="18" charset="0"/>
                                        </a:rPr>
                                        <m:t>𝑝</m:t>
                                      </m:r>
                                    </m:sub>
                                  </m:sSub>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 </m:t>
                                  </m:r>
                                  <m:r>
                                    <a:rPr lang="en-US" sz="2000" i="1">
                                      <a:latin typeface="Cambria Math" panose="02040503050406030204" pitchFamily="18" charset="0"/>
                                    </a:rPr>
                                    <m:t>𝑑𝑦</m:t>
                                  </m:r>
                                  <m:r>
                                    <a:rPr lang="en-US" sz="2000" i="1">
                                      <a:latin typeface="Cambria Math" panose="02040503050406030204" pitchFamily="18" charset="0"/>
                                    </a:rPr>
                                    <m:t> </m:t>
                                  </m:r>
                                  <m:r>
                                    <a:rPr lang="en-US" sz="2000" i="1">
                                      <a:latin typeface="Cambria Math" panose="02040503050406030204" pitchFamily="18" charset="0"/>
                                    </a:rPr>
                                    <m:t>𝑑𝑡</m:t>
                                  </m:r>
                                </m:e>
                              </m:nary>
                            </m:e>
                          </m:nary>
                        </m:e>
                      </m:eqArr>
                    </m:oMath>
                  </m:oMathPara>
                </a14:m>
                <a:endParaRPr lang="en-US" sz="2000">
                  <a:latin typeface="Open Sans" panose="020B0606030504020204" pitchFamily="34" charset="0"/>
                  <a:ea typeface="Open Sans" panose="020B0606030504020204" pitchFamily="34" charset="0"/>
                  <a:cs typeface="Open Sans" panose="020B0606030504020204" pitchFamily="34" charset="0"/>
                </a:endParaRPr>
              </a:p>
            </p:txBody>
          </p:sp>
        </mc:Choice>
        <mc:Fallback xmlns="">
          <p:sp>
            <p:nvSpPr>
              <p:cNvPr id="7" name="Rectangle 6">
                <a:extLst>
                  <a:ext uri="{FF2B5EF4-FFF2-40B4-BE49-F238E27FC236}">
                    <a16:creationId xmlns:a16="http://schemas.microsoft.com/office/drawing/2014/main" id="{B2F1A43E-FD7F-4AD9-82A0-CC6DC5F4B780}"/>
                  </a:ext>
                </a:extLst>
              </p:cNvPr>
              <p:cNvSpPr>
                <a:spLocks noRot="1" noChangeAspect="1" noMove="1" noResize="1" noEditPoints="1" noAdjustHandles="1" noChangeArrowheads="1" noChangeShapeType="1" noTextEdit="1"/>
              </p:cNvSpPr>
              <p:nvPr/>
            </p:nvSpPr>
            <p:spPr>
              <a:xfrm>
                <a:off x="2246940" y="3154364"/>
                <a:ext cx="6715766" cy="1141723"/>
              </a:xfrm>
              <a:prstGeom prst="rect">
                <a:avLst/>
              </a:prstGeom>
              <a:blipFill>
                <a:blip r:embed="rId4"/>
                <a:stretch>
                  <a:fillRect r="-13079"/>
                </a:stretch>
              </a:blipFill>
            </p:spPr>
            <p:txBody>
              <a:bodyPr/>
              <a:lstStyle/>
              <a:p>
                <a:r>
                  <a:rPr lang="en-US">
                    <a:noFill/>
                  </a:rPr>
                  <a:t> </a:t>
                </a:r>
              </a:p>
            </p:txBody>
          </p:sp>
        </mc:Fallback>
      </mc:AlternateContent>
    </p:spTree>
    <p:extLst>
      <p:ext uri="{BB962C8B-B14F-4D97-AF65-F5344CB8AC3E}">
        <p14:creationId xmlns:p14="http://schemas.microsoft.com/office/powerpoint/2010/main" val="1219592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C970D5-5BC0-4917-8F3A-286C2187B9DC}"/>
              </a:ext>
            </a:extLst>
          </p:cNvPr>
          <p:cNvSpPr>
            <a:spLocks noGrp="1"/>
          </p:cNvSpPr>
          <p:nvPr>
            <p:ph type="title"/>
          </p:nvPr>
        </p:nvSpPr>
        <p:spPr/>
        <p:txBody>
          <a:bodyPr/>
          <a:lstStyle/>
          <a:p>
            <a:r>
              <a:rPr lang="en-US" err="1"/>
              <a:t>Guardbanded</a:t>
            </a:r>
            <a:r>
              <a:rPr lang="en-US"/>
              <a:t> Risk – visualized using Monte Carlo</a:t>
            </a:r>
          </a:p>
        </p:txBody>
      </p:sp>
      <p:sp>
        <p:nvSpPr>
          <p:cNvPr id="3" name="Slide Number Placeholder 2">
            <a:extLst>
              <a:ext uri="{FF2B5EF4-FFF2-40B4-BE49-F238E27FC236}">
                <a16:creationId xmlns:a16="http://schemas.microsoft.com/office/drawing/2014/main" id="{925B01DB-0733-4F81-A454-7142FC42A7C4}"/>
              </a:ext>
            </a:extLst>
          </p:cNvPr>
          <p:cNvSpPr>
            <a:spLocks noGrp="1"/>
          </p:cNvSpPr>
          <p:nvPr>
            <p:ph type="sldNum" sz="quarter" idx="4"/>
          </p:nvPr>
        </p:nvSpPr>
        <p:spPr/>
        <p:txBody>
          <a:bodyPr/>
          <a:lstStyle/>
          <a:p>
            <a:fld id="{4FAB73BC-B049-4115-A692-8D63A059BFB8}" type="slidenum">
              <a:rPr lang="en-US" smtClean="0"/>
              <a:pPr/>
              <a:t>77</a:t>
            </a:fld>
            <a:endParaRPr lang="en-US"/>
          </a:p>
        </p:txBody>
      </p:sp>
      <p:pic>
        <p:nvPicPr>
          <p:cNvPr id="4" name="Picture 3" descr="Chart, line chart&#10;&#10;Description automatically generated">
            <a:extLst>
              <a:ext uri="{FF2B5EF4-FFF2-40B4-BE49-F238E27FC236}">
                <a16:creationId xmlns:a16="http://schemas.microsoft.com/office/drawing/2014/main" id="{C6B45073-D1AA-4247-AAE0-42695D24F878}"/>
              </a:ext>
            </a:extLst>
          </p:cNvPr>
          <p:cNvPicPr>
            <a:picLocks noChangeAspect="1"/>
          </p:cNvPicPr>
          <p:nvPr/>
        </p:nvPicPr>
        <p:blipFill>
          <a:blip r:embed="rId2"/>
          <a:stretch>
            <a:fillRect/>
          </a:stretch>
        </p:blipFill>
        <p:spPr>
          <a:xfrm>
            <a:off x="154803" y="1331493"/>
            <a:ext cx="5631952" cy="4240615"/>
          </a:xfrm>
          <a:prstGeom prst="rect">
            <a:avLst/>
          </a:prstGeom>
        </p:spPr>
      </p:pic>
      <p:pic>
        <p:nvPicPr>
          <p:cNvPr id="5" name="Picture 4" descr="Chart, line chart&#10;&#10;Description automatically generated">
            <a:extLst>
              <a:ext uri="{FF2B5EF4-FFF2-40B4-BE49-F238E27FC236}">
                <a16:creationId xmlns:a16="http://schemas.microsoft.com/office/drawing/2014/main" id="{542B6B93-9018-42AA-A37D-E919B457C64C}"/>
              </a:ext>
            </a:extLst>
          </p:cNvPr>
          <p:cNvPicPr>
            <a:picLocks noChangeAspect="1"/>
          </p:cNvPicPr>
          <p:nvPr/>
        </p:nvPicPr>
        <p:blipFill>
          <a:blip r:embed="rId3"/>
          <a:stretch>
            <a:fillRect/>
          </a:stretch>
        </p:blipFill>
        <p:spPr>
          <a:xfrm>
            <a:off x="6189879" y="1331492"/>
            <a:ext cx="5631952" cy="4240615"/>
          </a:xfrm>
          <a:prstGeom prst="rect">
            <a:avLst/>
          </a:prstGeom>
        </p:spPr>
      </p:pic>
      <p:sp>
        <p:nvSpPr>
          <p:cNvPr id="6" name="TextBox 5">
            <a:extLst>
              <a:ext uri="{FF2B5EF4-FFF2-40B4-BE49-F238E27FC236}">
                <a16:creationId xmlns:a16="http://schemas.microsoft.com/office/drawing/2014/main" id="{DDC8B52F-D25D-474B-9AC9-9FFF132B3C00}"/>
              </a:ext>
            </a:extLst>
          </p:cNvPr>
          <p:cNvSpPr txBox="1"/>
          <p:nvPr/>
        </p:nvSpPr>
        <p:spPr>
          <a:xfrm>
            <a:off x="2449872" y="1132003"/>
            <a:ext cx="1431802" cy="307777"/>
          </a:xfrm>
          <a:prstGeom prst="rect">
            <a:avLst/>
          </a:prstGeom>
          <a:noFill/>
        </p:spPr>
        <p:txBody>
          <a:bodyPr wrap="none" rtlCol="0">
            <a:spAutoFit/>
          </a:bodyPr>
          <a:lstStyle/>
          <a:p>
            <a:r>
              <a:rPr lang="en-US" sz="1400">
                <a:latin typeface="Open Sans" panose="020B0606030504020204" pitchFamily="34" charset="0"/>
                <a:ea typeface="Open Sans" panose="020B0606030504020204" pitchFamily="34" charset="0"/>
                <a:cs typeface="Open Sans" panose="020B0606030504020204" pitchFamily="34" charset="0"/>
              </a:rPr>
              <a:t>No Guardband</a:t>
            </a:r>
          </a:p>
        </p:txBody>
      </p:sp>
      <p:sp>
        <p:nvSpPr>
          <p:cNvPr id="7" name="TextBox 6">
            <a:extLst>
              <a:ext uri="{FF2B5EF4-FFF2-40B4-BE49-F238E27FC236}">
                <a16:creationId xmlns:a16="http://schemas.microsoft.com/office/drawing/2014/main" id="{0747245D-EC57-4944-BA3F-36511439D459}"/>
              </a:ext>
            </a:extLst>
          </p:cNvPr>
          <p:cNvSpPr txBox="1"/>
          <p:nvPr/>
        </p:nvSpPr>
        <p:spPr>
          <a:xfrm>
            <a:off x="8732326" y="1112143"/>
            <a:ext cx="1141659" cy="307777"/>
          </a:xfrm>
          <a:prstGeom prst="rect">
            <a:avLst/>
          </a:prstGeom>
          <a:noFill/>
        </p:spPr>
        <p:txBody>
          <a:bodyPr wrap="none" rtlCol="0">
            <a:spAutoFit/>
          </a:bodyPr>
          <a:lstStyle/>
          <a:p>
            <a:r>
              <a:rPr lang="en-US" sz="1400">
                <a:latin typeface="Open Sans" panose="020B0606030504020204" pitchFamily="34" charset="0"/>
                <a:ea typeface="Open Sans" panose="020B0606030504020204" pitchFamily="34" charset="0"/>
                <a:cs typeface="Open Sans" panose="020B0606030504020204" pitchFamily="34" charset="0"/>
              </a:rPr>
              <a:t>Guardband</a:t>
            </a:r>
          </a:p>
        </p:txBody>
      </p:sp>
      <p:sp>
        <p:nvSpPr>
          <p:cNvPr id="8" name="TextBox 7">
            <a:extLst>
              <a:ext uri="{FF2B5EF4-FFF2-40B4-BE49-F238E27FC236}">
                <a16:creationId xmlns:a16="http://schemas.microsoft.com/office/drawing/2014/main" id="{DA938CC9-8063-4E37-AFB9-C77173895694}"/>
              </a:ext>
            </a:extLst>
          </p:cNvPr>
          <p:cNvSpPr txBox="1"/>
          <p:nvPr/>
        </p:nvSpPr>
        <p:spPr>
          <a:xfrm>
            <a:off x="3818133" y="6282813"/>
            <a:ext cx="4668266" cy="369332"/>
          </a:xfrm>
          <a:prstGeom prst="rect">
            <a:avLst/>
          </a:prstGeom>
          <a:noFill/>
        </p:spPr>
        <p:txBody>
          <a:bodyPr wrap="none" rtlCol="0">
            <a:spAutoFit/>
          </a:bodyPr>
          <a:lstStyle/>
          <a:p>
            <a:r>
              <a:rPr lang="en-US">
                <a:latin typeface="Open Sans" panose="020B0606030504020204" pitchFamily="34" charset="0"/>
                <a:ea typeface="Open Sans" panose="020B0606030504020204" pitchFamily="34" charset="0"/>
                <a:cs typeface="Open Sans" panose="020B0606030504020204" pitchFamily="34" charset="0"/>
              </a:rPr>
              <a:t>Notice the tradeoff between PFA and PFR!</a:t>
            </a:r>
          </a:p>
        </p:txBody>
      </p:sp>
    </p:spTree>
    <p:extLst>
      <p:ext uri="{BB962C8B-B14F-4D97-AF65-F5344CB8AC3E}">
        <p14:creationId xmlns:p14="http://schemas.microsoft.com/office/powerpoint/2010/main" val="1034866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DFA3A7-1020-4CD5-86D7-E41126A8E3C3}"/>
              </a:ext>
            </a:extLst>
          </p:cNvPr>
          <p:cNvSpPr>
            <a:spLocks noGrp="1"/>
          </p:cNvSpPr>
          <p:nvPr>
            <p:ph type="title"/>
          </p:nvPr>
        </p:nvSpPr>
        <p:spPr/>
        <p:txBody>
          <a:bodyPr/>
          <a:lstStyle/>
          <a:p>
            <a:r>
              <a:rPr lang="en-US"/>
              <a:t>Common guardbanding methods</a:t>
            </a:r>
          </a:p>
        </p:txBody>
      </p:sp>
      <p:sp>
        <p:nvSpPr>
          <p:cNvPr id="3" name="Slide Number Placeholder 2">
            <a:extLst>
              <a:ext uri="{FF2B5EF4-FFF2-40B4-BE49-F238E27FC236}">
                <a16:creationId xmlns:a16="http://schemas.microsoft.com/office/drawing/2014/main" id="{D358AE94-5E87-48EE-BA20-99A4AE0F639A}"/>
              </a:ext>
            </a:extLst>
          </p:cNvPr>
          <p:cNvSpPr>
            <a:spLocks noGrp="1"/>
          </p:cNvSpPr>
          <p:nvPr>
            <p:ph type="sldNum" sz="quarter" idx="10"/>
          </p:nvPr>
        </p:nvSpPr>
        <p:spPr/>
        <p:txBody>
          <a:bodyPr/>
          <a:lstStyle/>
          <a:p>
            <a:fld id="{4FAB73BC-B049-4115-A692-8D63A059BFB8}" type="slidenum">
              <a:rPr lang="en-US" smtClean="0"/>
              <a:pPr/>
              <a:t>78</a:t>
            </a:fld>
            <a:endParaRPr lang="en-US"/>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F26D1345-E314-49C5-AD0B-7CD82AE9D4FC}"/>
                  </a:ext>
                </a:extLst>
              </p:cNvPr>
              <p:cNvSpPr>
                <a:spLocks noGrp="1"/>
              </p:cNvSpPr>
              <p:nvPr>
                <p:ph sz="quarter" idx="11"/>
              </p:nvPr>
            </p:nvSpPr>
            <p:spPr>
              <a:xfrm>
                <a:off x="647700" y="1409700"/>
                <a:ext cx="11049000" cy="5426812"/>
              </a:xfrm>
            </p:spPr>
            <p:txBody>
              <a:bodyPr>
                <a:normAutofit fontScale="92500" lnSpcReduction="20000"/>
              </a:bodyPr>
              <a:lstStyle/>
              <a:p>
                <a:pPr marL="201159" lvl="1" indent="0">
                  <a:buNone/>
                </a:pPr>
                <a:r>
                  <a:rPr lang="en-US" sz="2000"/>
                  <a:t>Most methods for calculating an appropriate guardband are based on TUR</a:t>
                </a:r>
              </a:p>
              <a:p>
                <a:pPr marL="544059" lvl="1" indent="-342900">
                  <a:buFont typeface="+mj-lt"/>
                  <a:buAutoNum type="arabicPeriod"/>
                </a:pPr>
                <a:endParaRPr lang="en-US" sz="2000"/>
              </a:p>
              <a:p>
                <a:pPr marL="544059" lvl="1" indent="-342900">
                  <a:buFont typeface="+mj-lt"/>
                  <a:buAutoNum type="arabicPeriod"/>
                </a:pPr>
                <a:r>
                  <a:rPr lang="en-US" sz="2000"/>
                  <a:t>RSS Method</a:t>
                </a:r>
                <a:endParaRPr lang="en-US" sz="2000" i="1">
                  <a:latin typeface="Cambria Math" panose="02040503050406030204" pitchFamily="18" charset="0"/>
                </a:endParaRPr>
              </a:p>
              <a:p>
                <a:pPr lvl="2">
                  <a:buFont typeface="Arial" panose="020B0604020202020204" pitchFamily="34" charset="0"/>
                  <a:buChar char="•"/>
                </a:pPr>
                <a14:m>
                  <m:oMath xmlns:m="http://schemas.openxmlformats.org/officeDocument/2006/math">
                    <m:r>
                      <a:rPr lang="en-US" i="1">
                        <a:latin typeface="Cambria Math" panose="02040503050406030204" pitchFamily="18" charset="0"/>
                      </a:rPr>
                      <m:t>𝐺𝐵𝐹</m:t>
                    </m:r>
                    <m:r>
                      <a:rPr lang="en-US" i="1">
                        <a:latin typeface="Cambria Math" panose="02040503050406030204" pitchFamily="18" charset="0"/>
                      </a:rPr>
                      <m:t>= </m:t>
                    </m:r>
                    <m:rad>
                      <m:radPr>
                        <m:degHide m:val="on"/>
                        <m:ctrlPr>
                          <a:rPr lang="en-US" i="1">
                            <a:latin typeface="Cambria Math" panose="02040503050406030204" pitchFamily="18" charset="0"/>
                          </a:rPr>
                        </m:ctrlPr>
                      </m:radPr>
                      <m:deg/>
                      <m:e>
                        <m:r>
                          <a:rPr lang="en-US" i="1">
                            <a:latin typeface="Cambria Math" panose="02040503050406030204" pitchFamily="18" charset="0"/>
                          </a:rPr>
                          <m:t>1−1/</m:t>
                        </m:r>
                        <m:r>
                          <a:rPr lang="en-US" i="1">
                            <a:latin typeface="Cambria Math" panose="02040503050406030204" pitchFamily="18" charset="0"/>
                          </a:rPr>
                          <m:t>𝑇𝑈</m:t>
                        </m:r>
                        <m:sSup>
                          <m:sSupPr>
                            <m:ctrlPr>
                              <a:rPr lang="en-US" i="1">
                                <a:latin typeface="Cambria Math" panose="02040503050406030204" pitchFamily="18" charset="0"/>
                              </a:rPr>
                            </m:ctrlPr>
                          </m:sSupPr>
                          <m:e>
                            <m:r>
                              <a:rPr lang="en-US" i="1">
                                <a:latin typeface="Cambria Math" panose="02040503050406030204" pitchFamily="18" charset="0"/>
                              </a:rPr>
                              <m:t>𝑅</m:t>
                            </m:r>
                          </m:e>
                          <m:sup>
                            <m:r>
                              <a:rPr lang="en-US" i="1">
                                <a:latin typeface="Cambria Math" panose="02040503050406030204" pitchFamily="18" charset="0"/>
                              </a:rPr>
                              <m:t>2</m:t>
                            </m:r>
                          </m:sup>
                        </m:sSup>
                      </m:e>
                    </m:rad>
                  </m:oMath>
                </a14:m>
                <a:endParaRPr lang="en-US"/>
              </a:p>
              <a:p>
                <a:pPr marL="544059" lvl="1" indent="-342900">
                  <a:buFont typeface="+mj-lt"/>
                  <a:buAutoNum type="arabicPeriod"/>
                </a:pPr>
                <a:endParaRPr lang="en-US" sz="2000"/>
              </a:p>
              <a:p>
                <a:pPr marL="544059" lvl="1" indent="-342900">
                  <a:buFont typeface="+mj-lt"/>
                  <a:buAutoNum type="arabicPeriod"/>
                </a:pP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𝑈</m:t>
                        </m:r>
                      </m:e>
                      <m:sub>
                        <m:r>
                          <a:rPr lang="en-US" sz="2000" i="1">
                            <a:latin typeface="Cambria Math" panose="02040503050406030204" pitchFamily="18" charset="0"/>
                          </a:rPr>
                          <m:t>95</m:t>
                        </m:r>
                      </m:sub>
                    </m:sSub>
                  </m:oMath>
                </a14:m>
                <a:r>
                  <a:rPr lang="en-US" sz="2000"/>
                  <a:t> Method</a:t>
                </a:r>
                <a:endParaRPr lang="en-US" sz="2000" i="1">
                  <a:latin typeface="Cambria Math" panose="02040503050406030204" pitchFamily="18" charset="0"/>
                </a:endParaRPr>
              </a:p>
              <a:p>
                <a:pPr lvl="2">
                  <a:buFont typeface="Arial" panose="020B0604020202020204" pitchFamily="34" charset="0"/>
                  <a:buChar char="•"/>
                </a:pPr>
                <a14:m>
                  <m:oMath xmlns:m="http://schemas.openxmlformats.org/officeDocument/2006/math">
                    <m:r>
                      <a:rPr lang="en-US" i="1" dirty="0">
                        <a:latin typeface="Cambria Math" panose="02040503050406030204" pitchFamily="18" charset="0"/>
                      </a:rPr>
                      <m:t>𝐺𝐵𝐹</m:t>
                    </m:r>
                    <m:r>
                      <a:rPr lang="en-US" i="1" dirty="0">
                        <a:latin typeface="Cambria Math" panose="02040503050406030204" pitchFamily="18" charset="0"/>
                      </a:rPr>
                      <m:t> = 1 – 1/</m:t>
                    </m:r>
                    <m:r>
                      <a:rPr lang="en-US" i="1" dirty="0">
                        <a:latin typeface="Cambria Math" panose="02040503050406030204" pitchFamily="18" charset="0"/>
                      </a:rPr>
                      <m:t>𝑇𝑈𝑅</m:t>
                    </m:r>
                    <m:r>
                      <a:rPr lang="en-US" i="1" dirty="0">
                        <a:latin typeface="Cambria Math" panose="02040503050406030204" pitchFamily="18" charset="0"/>
                      </a:rPr>
                      <m:t>  </m:t>
                    </m:r>
                  </m:oMath>
                </a14:m>
                <a:endParaRPr lang="en-US"/>
              </a:p>
              <a:p>
                <a:pPr lvl="2">
                  <a:buFont typeface="Arial" panose="020B0604020202020204" pitchFamily="34" charset="0"/>
                  <a:buChar char="•"/>
                </a:pPr>
                <a:r>
                  <a:rPr lang="en-US"/>
                  <a:t>Equivalent to </a:t>
                </a:r>
                <a14:m>
                  <m:oMath xmlns:m="http://schemas.openxmlformats.org/officeDocument/2006/math">
                    <m:r>
                      <a:rPr lang="en-US" i="1" dirty="0">
                        <a:latin typeface="Cambria Math" panose="02040503050406030204" pitchFamily="18" charset="0"/>
                      </a:rPr>
                      <m:t>𝐴</m:t>
                    </m:r>
                    <m:r>
                      <a:rPr lang="en-US" i="1" dirty="0">
                        <a:latin typeface="Cambria Math" panose="02040503050406030204" pitchFamily="18" charset="0"/>
                      </a:rPr>
                      <m:t> =</m:t>
                    </m:r>
                    <m:r>
                      <a:rPr lang="en-US" i="1" dirty="0">
                        <a:latin typeface="Cambria Math" panose="02040503050406030204" pitchFamily="18" charset="0"/>
                      </a:rPr>
                      <m:t>𝑇</m:t>
                    </m:r>
                    <m:r>
                      <a:rPr lang="en-US" i="1" dirty="0">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𝑈</m:t>
                        </m:r>
                      </m:e>
                      <m:sub>
                        <m:r>
                          <a:rPr lang="en-US" i="1">
                            <a:latin typeface="Cambria Math" panose="02040503050406030204" pitchFamily="18" charset="0"/>
                          </a:rPr>
                          <m:t>95</m:t>
                        </m:r>
                      </m:sub>
                    </m:sSub>
                  </m:oMath>
                </a14:m>
                <a:r>
                  <a:rPr lang="en-US"/>
                  <a:t>; subtract the 95% measurement uncertainty</a:t>
                </a:r>
              </a:p>
              <a:p>
                <a:pPr lvl="2">
                  <a:buFont typeface="Arial" panose="020B0604020202020204" pitchFamily="34" charset="0"/>
                  <a:buChar char="•"/>
                </a:pPr>
                <a:r>
                  <a:rPr lang="en-US"/>
                  <a:t>“Method 5” in NCSLI’s Handbook to Z540.3</a:t>
                </a:r>
              </a:p>
              <a:p>
                <a:pPr marL="544059" lvl="1" indent="-342900">
                  <a:buFont typeface="+mj-lt"/>
                  <a:buAutoNum type="arabicPeriod"/>
                </a:pPr>
                <a:endParaRPr lang="en-US" sz="2000"/>
              </a:p>
              <a:p>
                <a:pPr marL="544059" lvl="1" indent="-342900">
                  <a:buFont typeface="+mj-lt"/>
                  <a:buAutoNum type="arabicPeriod"/>
                </a:pPr>
                <a:r>
                  <a:rPr lang="en-US" sz="2000"/>
                  <a:t>“Method 6” :</a:t>
                </a:r>
              </a:p>
              <a:p>
                <a:pPr lvl="2">
                  <a:buFont typeface="Arial" panose="020B0604020202020204" pitchFamily="34" charset="0"/>
                  <a:buChar char="•"/>
                </a:pPr>
                <a:r>
                  <a:rPr lang="en-US"/>
                  <a:t>GBF = </a:t>
                </a:r>
                <a14:m>
                  <m:oMath xmlns:m="http://schemas.openxmlformats.org/officeDocument/2006/math">
                    <m:r>
                      <a:rPr lang="en-US" i="1" dirty="0">
                        <a:latin typeface="Cambria Math" panose="02040503050406030204" pitchFamily="18" charset="0"/>
                      </a:rPr>
                      <m:t>1 – </m:t>
                    </m:r>
                    <m:sSub>
                      <m:sSubPr>
                        <m:ctrlPr>
                          <a:rPr lang="en-US" i="1" dirty="0">
                            <a:latin typeface="Cambria Math" panose="02040503050406030204" pitchFamily="18" charset="0"/>
                          </a:rPr>
                        </m:ctrlPr>
                      </m:sSubPr>
                      <m:e>
                        <m:r>
                          <a:rPr lang="en-US" i="1" dirty="0">
                            <a:latin typeface="Cambria Math" panose="02040503050406030204" pitchFamily="18" charset="0"/>
                          </a:rPr>
                          <m:t>𝑀</m:t>
                        </m:r>
                      </m:e>
                      <m:sub>
                        <m:r>
                          <a:rPr lang="en-US" i="1" dirty="0">
                            <a:latin typeface="Cambria Math" panose="02040503050406030204" pitchFamily="18" charset="0"/>
                          </a:rPr>
                          <m:t>2</m:t>
                        </m:r>
                      </m:sub>
                    </m:sSub>
                    <m:r>
                      <a:rPr lang="en-US" i="1" dirty="0">
                        <a:latin typeface="Cambria Math" panose="02040503050406030204" pitchFamily="18" charset="0"/>
                      </a:rPr>
                      <m:t>/</m:t>
                    </m:r>
                    <m:r>
                      <a:rPr lang="en-US" i="1" dirty="0">
                        <a:latin typeface="Cambria Math" panose="02040503050406030204" pitchFamily="18" charset="0"/>
                      </a:rPr>
                      <m:t>𝑇𝑈𝑅</m:t>
                    </m:r>
                  </m:oMath>
                </a14:m>
                <a:endParaRPr lang="en-US"/>
              </a:p>
              <a:p>
                <a:pPr lvl="2">
                  <a:buFont typeface="Arial" panose="020B0604020202020204" pitchFamily="34" charset="0"/>
                  <a:buChar char="•"/>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𝑀</m:t>
                        </m:r>
                      </m:e>
                      <m:sub>
                        <m:r>
                          <a:rPr lang="en-US" i="1">
                            <a:latin typeface="Cambria Math" panose="02040503050406030204" pitchFamily="18" charset="0"/>
                          </a:rPr>
                          <m:t>2</m:t>
                        </m:r>
                      </m:sub>
                    </m:sSub>
                    <m:r>
                      <a:rPr lang="en-US" i="1">
                        <a:latin typeface="Cambria Math" panose="02040503050406030204" pitchFamily="18" charset="0"/>
                      </a:rPr>
                      <m:t>=1.04 −</m:t>
                    </m:r>
                    <m:func>
                      <m:funcPr>
                        <m:ctrlPr>
                          <a:rPr lang="en-US" i="1">
                            <a:latin typeface="Cambria Math" panose="02040503050406030204" pitchFamily="18" charset="0"/>
                          </a:rPr>
                        </m:ctrlPr>
                      </m:funcPr>
                      <m:fName>
                        <m:r>
                          <m:rPr>
                            <m:sty m:val="p"/>
                          </m:rPr>
                          <a:rPr lang="en-US">
                            <a:latin typeface="Cambria Math" panose="02040503050406030204" pitchFamily="18" charset="0"/>
                          </a:rPr>
                          <m:t>exp</m:t>
                        </m:r>
                      </m:fName>
                      <m:e>
                        <m:d>
                          <m:dPr>
                            <m:ctrlPr>
                              <a:rPr lang="en-US" i="1">
                                <a:latin typeface="Cambria Math" panose="02040503050406030204" pitchFamily="18" charset="0"/>
                              </a:rPr>
                            </m:ctrlPr>
                          </m:dPr>
                          <m:e>
                            <m:r>
                              <a:rPr lang="en-US" i="1">
                                <a:latin typeface="Cambria Math" panose="02040503050406030204" pitchFamily="18" charset="0"/>
                              </a:rPr>
                              <m:t>0.38</m:t>
                            </m:r>
                            <m:func>
                              <m:funcPr>
                                <m:ctrlPr>
                                  <a:rPr lang="en-US" i="1">
                                    <a:latin typeface="Cambria Math" panose="02040503050406030204" pitchFamily="18" charset="0"/>
                                  </a:rPr>
                                </m:ctrlPr>
                              </m:funcPr>
                              <m:fName>
                                <m:r>
                                  <m:rPr>
                                    <m:sty m:val="p"/>
                                  </m:rPr>
                                  <a:rPr lang="en-US">
                                    <a:latin typeface="Cambria Math" panose="02040503050406030204" pitchFamily="18" charset="0"/>
                                  </a:rPr>
                                  <m:t>ln</m:t>
                                </m:r>
                              </m:fName>
                              <m:e>
                                <m:d>
                                  <m:dPr>
                                    <m:ctrlPr>
                                      <a:rPr lang="en-US" i="1">
                                        <a:latin typeface="Cambria Math" panose="02040503050406030204" pitchFamily="18" charset="0"/>
                                      </a:rPr>
                                    </m:ctrlPr>
                                  </m:dPr>
                                  <m:e>
                                    <m:r>
                                      <a:rPr lang="en-US" i="1">
                                        <a:latin typeface="Cambria Math" panose="02040503050406030204" pitchFamily="18" charset="0"/>
                                      </a:rPr>
                                      <m:t>𝑇𝑈𝑅</m:t>
                                    </m:r>
                                  </m:e>
                                </m:d>
                              </m:e>
                            </m:func>
                            <m:r>
                              <a:rPr lang="en-US" i="1">
                                <a:latin typeface="Cambria Math" panose="02040503050406030204" pitchFamily="18" charset="0"/>
                              </a:rPr>
                              <m:t>−0.54</m:t>
                            </m:r>
                          </m:e>
                        </m:d>
                      </m:e>
                    </m:func>
                  </m:oMath>
                </a14:m>
                <a:endParaRPr lang="en-US"/>
              </a:p>
              <a:p>
                <a:pPr lvl="2">
                  <a:buFont typeface="Arial" panose="020B0604020202020204" pitchFamily="34" charset="0"/>
                  <a:buChar char="•"/>
                </a:pPr>
                <a:r>
                  <a:rPr lang="en-US"/>
                  <a:t>Guaranteed PFA &lt; 2% for any ITP and TUR combination</a:t>
                </a:r>
              </a:p>
              <a:p>
                <a:pPr lvl="2">
                  <a:buFont typeface="Arial" panose="020B0604020202020204" pitchFamily="34" charset="0"/>
                  <a:buChar char="•"/>
                </a:pPr>
                <a:r>
                  <a:rPr lang="en-US"/>
                  <a:t>“Method 6” in NCSLI’s Handbook to Z540.3</a:t>
                </a:r>
              </a:p>
              <a:p>
                <a:pPr marL="544059" lvl="1" indent="-342900">
                  <a:buFont typeface="+mj-lt"/>
                  <a:buAutoNum type="arabicPeriod"/>
                </a:pPr>
                <a:endParaRPr lang="en-US" sz="2000"/>
              </a:p>
              <a:p>
                <a:pPr marL="544059" lvl="1" indent="-342900">
                  <a:buFont typeface="+mj-lt"/>
                  <a:buAutoNum type="arabicPeriod"/>
                </a:pPr>
                <a:r>
                  <a:rPr lang="en-US" sz="2000"/>
                  <a:t>Target a desired PFA</a:t>
                </a:r>
              </a:p>
              <a:p>
                <a:pPr lvl="2">
                  <a:buFont typeface="Arial" panose="020B0604020202020204" pitchFamily="34" charset="0"/>
                  <a:buChar char="•"/>
                </a:pPr>
                <a:r>
                  <a:rPr lang="en-US"/>
                  <a:t>Reverse the PFA integrals and solve for A</a:t>
                </a:r>
                <a:r>
                  <a:rPr lang="en-US" baseline="-25000"/>
                  <a:t>L</a:t>
                </a:r>
                <a:r>
                  <a:rPr lang="en-US"/>
                  <a:t>, A</a:t>
                </a:r>
                <a:r>
                  <a:rPr lang="en-US" baseline="-25000"/>
                  <a:t>U</a:t>
                </a:r>
                <a:r>
                  <a:rPr lang="en-US"/>
                  <a:t> that result in the desired PFA.</a:t>
                </a:r>
              </a:p>
              <a:p>
                <a:pPr lvl="2">
                  <a:buFont typeface="Arial" panose="020B0604020202020204" pitchFamily="34" charset="0"/>
                  <a:buChar char="•"/>
                </a:pPr>
                <a:r>
                  <a:rPr lang="en-US"/>
                  <a:t>“Method 1” and “Method 2” in NCSLI’s Handbook to Z540.3</a:t>
                </a:r>
              </a:p>
              <a:p>
                <a:endParaRPr lang="en-US"/>
              </a:p>
            </p:txBody>
          </p:sp>
        </mc:Choice>
        <mc:Fallback xmlns="">
          <p:sp>
            <p:nvSpPr>
              <p:cNvPr id="4" name="Content Placeholder 3">
                <a:extLst>
                  <a:ext uri="{FF2B5EF4-FFF2-40B4-BE49-F238E27FC236}">
                    <a16:creationId xmlns:a16="http://schemas.microsoft.com/office/drawing/2014/main" id="{F26D1345-E314-49C5-AD0B-7CD82AE9D4FC}"/>
                  </a:ext>
                </a:extLst>
              </p:cNvPr>
              <p:cNvSpPr>
                <a:spLocks noGrp="1" noRot="1" noChangeAspect="1" noMove="1" noResize="1" noEditPoints="1" noAdjustHandles="1" noChangeArrowheads="1" noChangeShapeType="1" noTextEdit="1"/>
              </p:cNvSpPr>
              <p:nvPr>
                <p:ph sz="quarter" idx="11"/>
              </p:nvPr>
            </p:nvSpPr>
            <p:spPr>
              <a:xfrm>
                <a:off x="647700" y="1409700"/>
                <a:ext cx="11049000" cy="5426812"/>
              </a:xfrm>
              <a:blipFill>
                <a:blip r:embed="rId3"/>
                <a:stretch>
                  <a:fillRect t="-2022"/>
                </a:stretch>
              </a:blipFill>
            </p:spPr>
            <p:txBody>
              <a:bodyPr/>
              <a:lstStyle/>
              <a:p>
                <a:r>
                  <a:rPr lang="en-US">
                    <a:noFill/>
                  </a:rPr>
                  <a:t> </a:t>
                </a:r>
              </a:p>
            </p:txBody>
          </p:sp>
        </mc:Fallback>
      </mc:AlternateContent>
    </p:spTree>
    <p:extLst>
      <p:ext uri="{BB962C8B-B14F-4D97-AF65-F5344CB8AC3E}">
        <p14:creationId xmlns:p14="http://schemas.microsoft.com/office/powerpoint/2010/main" val="21884820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8B367FC-EF97-687E-08CD-BB45ABC5F4C4}"/>
              </a:ext>
            </a:extLst>
          </p:cNvPr>
          <p:cNvPicPr>
            <a:picLocks noChangeAspect="1"/>
          </p:cNvPicPr>
          <p:nvPr/>
        </p:nvPicPr>
        <p:blipFill>
          <a:blip r:embed="rId2"/>
          <a:stretch>
            <a:fillRect/>
          </a:stretch>
        </p:blipFill>
        <p:spPr>
          <a:xfrm>
            <a:off x="4688541" y="935313"/>
            <a:ext cx="6220759" cy="5718635"/>
          </a:xfrm>
          <a:prstGeom prst="rect">
            <a:avLst/>
          </a:prstGeom>
        </p:spPr>
      </p:pic>
      <p:sp>
        <p:nvSpPr>
          <p:cNvPr id="2" name="Title 1">
            <a:extLst>
              <a:ext uri="{FF2B5EF4-FFF2-40B4-BE49-F238E27FC236}">
                <a16:creationId xmlns:a16="http://schemas.microsoft.com/office/drawing/2014/main" id="{26E1D847-7B1F-4156-A977-399F1E409DE7}"/>
              </a:ext>
            </a:extLst>
          </p:cNvPr>
          <p:cNvSpPr>
            <a:spLocks noGrp="1"/>
          </p:cNvSpPr>
          <p:nvPr>
            <p:ph type="title"/>
          </p:nvPr>
        </p:nvSpPr>
        <p:spPr/>
        <p:txBody>
          <a:bodyPr/>
          <a:lstStyle/>
          <a:p>
            <a:r>
              <a:rPr lang="en-US"/>
              <a:t>Resistor Example continued with guardbanding</a:t>
            </a:r>
          </a:p>
        </p:txBody>
      </p:sp>
      <p:sp>
        <p:nvSpPr>
          <p:cNvPr id="3" name="Slide Number Placeholder 2">
            <a:extLst>
              <a:ext uri="{FF2B5EF4-FFF2-40B4-BE49-F238E27FC236}">
                <a16:creationId xmlns:a16="http://schemas.microsoft.com/office/drawing/2014/main" id="{3F97CB15-9EC7-4F2A-9237-D71F069A6335}"/>
              </a:ext>
            </a:extLst>
          </p:cNvPr>
          <p:cNvSpPr>
            <a:spLocks noGrp="1"/>
          </p:cNvSpPr>
          <p:nvPr>
            <p:ph type="sldNum" sz="quarter" idx="10"/>
          </p:nvPr>
        </p:nvSpPr>
        <p:spPr/>
        <p:txBody>
          <a:bodyPr/>
          <a:lstStyle/>
          <a:p>
            <a:fld id="{4FAB73BC-B049-4115-A692-8D63A059BFB8}" type="slidenum">
              <a:rPr lang="en-US" smtClean="0"/>
              <a:pPr/>
              <a:t>79</a:t>
            </a:fld>
            <a:endParaRPr lang="en-US"/>
          </a:p>
        </p:txBody>
      </p:sp>
      <p:sp>
        <p:nvSpPr>
          <p:cNvPr id="4" name="Content Placeholder 3">
            <a:extLst>
              <a:ext uri="{FF2B5EF4-FFF2-40B4-BE49-F238E27FC236}">
                <a16:creationId xmlns:a16="http://schemas.microsoft.com/office/drawing/2014/main" id="{6E16AB44-3AFE-424C-967E-D05ADF6DBF82}"/>
              </a:ext>
            </a:extLst>
          </p:cNvPr>
          <p:cNvSpPr>
            <a:spLocks noGrp="1"/>
          </p:cNvSpPr>
          <p:nvPr>
            <p:ph sz="quarter" idx="11"/>
          </p:nvPr>
        </p:nvSpPr>
        <p:spPr>
          <a:xfrm>
            <a:off x="647700" y="1409700"/>
            <a:ext cx="4040841" cy="4610100"/>
          </a:xfrm>
        </p:spPr>
        <p:txBody>
          <a:bodyPr/>
          <a:lstStyle/>
          <a:p>
            <a:r>
              <a:rPr lang="en-US" dirty="0"/>
              <a:t>Use </a:t>
            </a:r>
            <a:r>
              <a:rPr lang="en-US" dirty="0" err="1"/>
              <a:t>Suncal’s</a:t>
            </a:r>
            <a:r>
              <a:rPr lang="en-US" dirty="0"/>
              <a:t> guardband calculator to try different methods</a:t>
            </a:r>
          </a:p>
          <a:p>
            <a:endParaRPr lang="en-US" dirty="0"/>
          </a:p>
          <a:p>
            <a:endParaRPr lang="en-US" dirty="0"/>
          </a:p>
        </p:txBody>
      </p:sp>
      <p:sp>
        <p:nvSpPr>
          <p:cNvPr id="18" name="Circle: Hollow 17">
            <a:extLst>
              <a:ext uri="{FF2B5EF4-FFF2-40B4-BE49-F238E27FC236}">
                <a16:creationId xmlns:a16="http://schemas.microsoft.com/office/drawing/2014/main" id="{A92B3DFE-09EB-456F-BF6B-8EDC456D911E}"/>
              </a:ext>
            </a:extLst>
          </p:cNvPr>
          <p:cNvSpPr/>
          <p:nvPr/>
        </p:nvSpPr>
        <p:spPr>
          <a:xfrm>
            <a:off x="4499528" y="3154812"/>
            <a:ext cx="2879172" cy="896488"/>
          </a:xfrm>
          <a:prstGeom prst="donut">
            <a:avLst>
              <a:gd name="adj" fmla="val 789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Circle: Hollow 18">
            <a:extLst>
              <a:ext uri="{FF2B5EF4-FFF2-40B4-BE49-F238E27FC236}">
                <a16:creationId xmlns:a16="http://schemas.microsoft.com/office/drawing/2014/main" id="{CE2C4CAA-3105-42D8-88B0-1E6CB6C7C2A4}"/>
              </a:ext>
            </a:extLst>
          </p:cNvPr>
          <p:cNvSpPr/>
          <p:nvPr/>
        </p:nvSpPr>
        <p:spPr>
          <a:xfrm>
            <a:off x="8836959" y="1936674"/>
            <a:ext cx="824754" cy="317500"/>
          </a:xfrm>
          <a:prstGeom prst="donut">
            <a:avLst>
              <a:gd name="adj" fmla="val 1167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5986368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886154-A54C-457E-B731-07E929D9920C}"/>
              </a:ext>
            </a:extLst>
          </p:cNvPr>
          <p:cNvSpPr>
            <a:spLocks noGrp="1"/>
          </p:cNvSpPr>
          <p:nvPr>
            <p:ph type="title"/>
          </p:nvPr>
        </p:nvSpPr>
        <p:spPr/>
        <p:txBody>
          <a:bodyPr/>
          <a:lstStyle/>
          <a:p>
            <a:r>
              <a:rPr lang="en-US"/>
              <a:t>Section 1 – Measurement Decisions and Conformity Assessment</a:t>
            </a:r>
          </a:p>
        </p:txBody>
      </p:sp>
      <p:sp>
        <p:nvSpPr>
          <p:cNvPr id="4" name="Content Placeholder 3">
            <a:extLst>
              <a:ext uri="{FF2B5EF4-FFF2-40B4-BE49-F238E27FC236}">
                <a16:creationId xmlns:a16="http://schemas.microsoft.com/office/drawing/2014/main" id="{6C712EB9-928C-422B-98BA-6C2485436E04}"/>
              </a:ext>
            </a:extLst>
          </p:cNvPr>
          <p:cNvSpPr>
            <a:spLocks noGrp="1"/>
          </p:cNvSpPr>
          <p:nvPr>
            <p:ph sz="quarter" idx="11"/>
          </p:nvPr>
        </p:nvSpPr>
        <p:spPr/>
        <p:txBody>
          <a:bodyPr vert="horz" lIns="0" tIns="45720" rIns="0" bIns="45720" rtlCol="0" anchor="t">
            <a:normAutofit/>
          </a:bodyPr>
          <a:lstStyle/>
          <a:p>
            <a:r>
              <a:rPr lang="en-US"/>
              <a:t>Objective</a:t>
            </a:r>
          </a:p>
          <a:p>
            <a:pPr marL="342900" indent="-342900">
              <a:buFont typeface="Arial" panose="020B0604020202020204" pitchFamily="34" charset="0"/>
              <a:buChar char="•"/>
            </a:pPr>
            <a:r>
              <a:rPr lang="en-US"/>
              <a:t>Define “measurement decision” and “conformity assessment” and describe how uncertainty in measurement leads to risk in the decision outcome</a:t>
            </a:r>
          </a:p>
          <a:p>
            <a:endParaRPr lang="en-US"/>
          </a:p>
          <a:p>
            <a:r>
              <a:rPr lang="en-US"/>
              <a:t>Content</a:t>
            </a:r>
          </a:p>
          <a:p>
            <a:pPr marL="342900" indent="-342900">
              <a:buFont typeface="Arial" panose="020B0604020202020204" pitchFamily="34" charset="0"/>
              <a:buChar char="•"/>
            </a:pPr>
            <a:r>
              <a:rPr lang="en-US">
                <a:latin typeface="Open Sans"/>
                <a:ea typeface="Open Sans"/>
                <a:cs typeface="Open Sans"/>
              </a:rPr>
              <a:t>Risk assessment</a:t>
            </a:r>
          </a:p>
          <a:p>
            <a:pPr marL="342900" indent="-342900">
              <a:buFont typeface="Arial" panose="020B0604020202020204" pitchFamily="34" charset="0"/>
              <a:buChar char="•"/>
            </a:pPr>
            <a:r>
              <a:rPr lang="en-US"/>
              <a:t>Types of measurement decisions</a:t>
            </a:r>
          </a:p>
          <a:p>
            <a:pPr marL="342900" indent="-342900">
              <a:buFont typeface="Arial" panose="020B0604020202020204" pitchFamily="34" charset="0"/>
              <a:buChar char="•"/>
            </a:pPr>
            <a:r>
              <a:rPr lang="en-US"/>
              <a:t>Conformity assessment</a:t>
            </a:r>
          </a:p>
          <a:p>
            <a:pPr marL="342900" indent="-342900">
              <a:buFont typeface="Arial" panose="020B0604020202020204" pitchFamily="34" charset="0"/>
              <a:buChar char="•"/>
            </a:pPr>
            <a:r>
              <a:rPr lang="en-US"/>
              <a:t>Risk in decision outcome</a:t>
            </a:r>
          </a:p>
          <a:p>
            <a:pPr marL="342900" indent="-342900">
              <a:buFont typeface="Arial" panose="020B0604020202020204" pitchFamily="34" charset="0"/>
              <a:buChar char="•"/>
            </a:pPr>
            <a:r>
              <a:rPr lang="en-US"/>
              <a:t>Standards and Requirements</a:t>
            </a:r>
          </a:p>
          <a:p>
            <a:endParaRPr lang="en-US"/>
          </a:p>
          <a:p>
            <a:endParaRPr lang="en-US"/>
          </a:p>
        </p:txBody>
      </p:sp>
      <p:sp>
        <p:nvSpPr>
          <p:cNvPr id="5" name="Slide Number Placeholder 3">
            <a:extLst>
              <a:ext uri="{FF2B5EF4-FFF2-40B4-BE49-F238E27FC236}">
                <a16:creationId xmlns:a16="http://schemas.microsoft.com/office/drawing/2014/main" id="{D02FB6BA-CBAB-4DE1-9DD7-7B7AF7A6F963}"/>
              </a:ext>
            </a:extLst>
          </p:cNvPr>
          <p:cNvSpPr>
            <a:spLocks noGrp="1"/>
          </p:cNvSpPr>
          <p:nvPr>
            <p:ph type="sldNum" sz="quarter" idx="10"/>
          </p:nvPr>
        </p:nvSpPr>
        <p:spPr>
          <a:xfrm>
            <a:off x="11702562" y="6471387"/>
            <a:ext cx="489438" cy="365125"/>
          </a:xfrm>
        </p:spPr>
        <p:txBody>
          <a:bodyPr/>
          <a:lstStyle/>
          <a:p>
            <a:fld id="{F6B149FD-26F7-3645-B4E7-BA8B8CC5EEA8}" type="slidenum">
              <a:rPr lang="en-US" smtClean="0"/>
              <a:pPr/>
              <a:t>8</a:t>
            </a:fld>
            <a:endParaRPr lang="en-US"/>
          </a:p>
        </p:txBody>
      </p:sp>
    </p:spTree>
    <p:extLst>
      <p:ext uri="{BB962C8B-B14F-4D97-AF65-F5344CB8AC3E}">
        <p14:creationId xmlns:p14="http://schemas.microsoft.com/office/powerpoint/2010/main" val="888975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B1561-D60F-4D1E-8201-E34D159AD758}"/>
              </a:ext>
            </a:extLst>
          </p:cNvPr>
          <p:cNvSpPr>
            <a:spLocks noGrp="1"/>
          </p:cNvSpPr>
          <p:nvPr>
            <p:ph type="title"/>
          </p:nvPr>
        </p:nvSpPr>
        <p:spPr/>
        <p:txBody>
          <a:bodyPr/>
          <a:lstStyle/>
          <a:p>
            <a:r>
              <a:rPr lang="en-US"/>
              <a:t>Guardbanding comments and recommendations</a:t>
            </a:r>
          </a:p>
        </p:txBody>
      </p:sp>
      <p:sp>
        <p:nvSpPr>
          <p:cNvPr id="3" name="Slide Number Placeholder 2">
            <a:extLst>
              <a:ext uri="{FF2B5EF4-FFF2-40B4-BE49-F238E27FC236}">
                <a16:creationId xmlns:a16="http://schemas.microsoft.com/office/drawing/2014/main" id="{DCC61E7B-2B3E-4DFE-909F-427491FB874B}"/>
              </a:ext>
            </a:extLst>
          </p:cNvPr>
          <p:cNvSpPr>
            <a:spLocks noGrp="1"/>
          </p:cNvSpPr>
          <p:nvPr>
            <p:ph type="sldNum" sz="quarter" idx="10"/>
          </p:nvPr>
        </p:nvSpPr>
        <p:spPr/>
        <p:txBody>
          <a:bodyPr/>
          <a:lstStyle/>
          <a:p>
            <a:fld id="{4FAB73BC-B049-4115-A692-8D63A059BFB8}" type="slidenum">
              <a:rPr lang="en-US" smtClean="0"/>
              <a:pPr/>
              <a:t>80</a:t>
            </a:fld>
            <a:endParaRPr lang="en-US"/>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C148E1F5-6EF6-4EAB-A893-963A1B302425}"/>
                  </a:ext>
                </a:extLst>
              </p:cNvPr>
              <p:cNvSpPr>
                <a:spLocks noGrp="1"/>
              </p:cNvSpPr>
              <p:nvPr>
                <p:ph sz="quarter" idx="11"/>
              </p:nvPr>
            </p:nvSpPr>
            <p:spPr>
              <a:xfrm>
                <a:off x="647700" y="1409700"/>
                <a:ext cx="11049000" cy="5426812"/>
              </a:xfrm>
            </p:spPr>
            <p:txBody>
              <a:bodyPr>
                <a:normAutofit fontScale="92500" lnSpcReduction="20000"/>
              </a:bodyPr>
              <a:lstStyle/>
              <a:p>
                <a:r>
                  <a:rPr lang="en-US"/>
                  <a:t>Use the </a:t>
                </a:r>
                <a:r>
                  <a:rPr lang="en-US" b="1"/>
                  <a:t>RSS Method </a:t>
                </a:r>
                <a:r>
                  <a:rPr lang="en-US"/>
                  <a:t>when:</a:t>
                </a:r>
              </a:p>
              <a:p>
                <a:pPr marL="342900" indent="-342900">
                  <a:buFont typeface="Arial" panose="020B0604020202020204" pitchFamily="34" charset="0"/>
                  <a:buChar char="•"/>
                </a:pPr>
                <a:r>
                  <a:rPr lang="en-US"/>
                  <a:t>Need an easy to remember equation</a:t>
                </a:r>
              </a:p>
              <a:p>
                <a:pPr marL="342900" indent="-342900">
                  <a:buFont typeface="Arial" panose="020B0604020202020204" pitchFamily="34" charset="0"/>
                  <a:buChar char="•"/>
                </a:pPr>
                <a:r>
                  <a:rPr lang="en-US"/>
                  <a:t>Calculations are done by hand or in Excel</a:t>
                </a:r>
              </a:p>
              <a:p>
                <a:r>
                  <a:rPr lang="en-US"/>
                  <a:t>Use </a:t>
                </a:r>
                <a:r>
                  <a:rPr lang="en-US" b="1"/>
                  <a:t>Method 6</a:t>
                </a:r>
                <a:r>
                  <a:rPr lang="en-US"/>
                  <a:t> (</a:t>
                </a:r>
                <a:r>
                  <a:rPr lang="en-US" err="1"/>
                  <a:t>Dobbert’s</a:t>
                </a:r>
                <a:r>
                  <a:rPr lang="en-US"/>
                  <a:t> Equation) when:</a:t>
                </a:r>
              </a:p>
              <a:p>
                <a:pPr marL="342900" indent="-342900">
                  <a:buFont typeface="Arial" panose="020B0604020202020204" pitchFamily="34" charset="0"/>
                  <a:buChar char="•"/>
                </a:pPr>
                <a:r>
                  <a:rPr lang="en-US"/>
                  <a:t>Calculations are all performed in automated software</a:t>
                </a:r>
              </a:p>
              <a:p>
                <a:pPr marL="342900" indent="-342900">
                  <a:buFont typeface="Arial" panose="020B0604020202020204" pitchFamily="34" charset="0"/>
                  <a:buChar char="•"/>
                </a:pPr>
                <a:r>
                  <a:rPr lang="en-US"/>
                  <a:t>OR if a PFA other than 2% is desired (rederive the coefficients)</a:t>
                </a:r>
              </a:p>
              <a:p>
                <a:pPr marL="342900" indent="-342900">
                  <a:buFont typeface="Arial" panose="020B0604020202020204" pitchFamily="34" charset="0"/>
                  <a:buChar char="•"/>
                </a:pPr>
                <a:r>
                  <a:rPr lang="en-US"/>
                  <a:t>NOTE: this method will set A &gt; T (accepting products outside the limits) if TUR &gt; ~4.5!</a:t>
                </a:r>
              </a:p>
              <a:p>
                <a:r>
                  <a:rPr lang="en-US"/>
                  <a:t>Use </a:t>
                </a:r>
                <a14:m>
                  <m:oMath xmlns:m="http://schemas.openxmlformats.org/officeDocument/2006/math">
                    <m:sSub>
                      <m:sSubPr>
                        <m:ctrlPr>
                          <a:rPr lang="en-US" b="1" i="1" dirty="0" smtClean="0">
                            <a:latin typeface="Cambria Math" panose="02040503050406030204" pitchFamily="18" charset="0"/>
                          </a:rPr>
                        </m:ctrlPr>
                      </m:sSubPr>
                      <m:e>
                        <m:r>
                          <a:rPr lang="en-US" b="1" i="1" dirty="0" smtClean="0">
                            <a:latin typeface="Cambria Math" panose="02040503050406030204" pitchFamily="18" charset="0"/>
                          </a:rPr>
                          <m:t>𝑼</m:t>
                        </m:r>
                      </m:e>
                      <m:sub>
                        <m:r>
                          <a:rPr lang="en-US" b="1" i="1" dirty="0" smtClean="0">
                            <a:latin typeface="Cambria Math" panose="02040503050406030204" pitchFamily="18" charset="0"/>
                          </a:rPr>
                          <m:t>𝟗𝟓</m:t>
                        </m:r>
                      </m:sub>
                    </m:sSub>
                  </m:oMath>
                </a14:m>
                <a:r>
                  <a:rPr lang="en-US"/>
                  <a:t> (Method 5) when:</a:t>
                </a:r>
              </a:p>
              <a:p>
                <a:pPr marL="342900" indent="-342900">
                  <a:buFont typeface="Arial" panose="020B0604020202020204" pitchFamily="34" charset="0"/>
                  <a:buChar char="•"/>
                </a:pPr>
                <a:r>
                  <a:rPr lang="en-US"/>
                  <a:t>You don’t like math and are ok with huge PFR</a:t>
                </a:r>
              </a:p>
              <a:p>
                <a:pPr marL="342900" indent="-342900">
                  <a:buFont typeface="Arial" panose="020B0604020202020204" pitchFamily="34" charset="0"/>
                  <a:buChar char="•"/>
                </a:pPr>
                <a:r>
                  <a:rPr lang="en-US"/>
                  <a:t>Need to be extra-conservative</a:t>
                </a:r>
              </a:p>
              <a:p>
                <a:pPr marL="342900" indent="-342900">
                  <a:buFont typeface="Arial" panose="020B0604020202020204" pitchFamily="34" charset="0"/>
                  <a:buChar char="•"/>
                </a:pPr>
                <a:r>
                  <a:rPr lang="en-US"/>
                  <a:t>You have a true one-sided limit and unknown product mean, where TUR is not defined</a:t>
                </a:r>
              </a:p>
              <a:p>
                <a:r>
                  <a:rPr lang="en-US"/>
                  <a:t>Use </a:t>
                </a:r>
                <a:r>
                  <a:rPr lang="en-US" b="1"/>
                  <a:t>Target PFA </a:t>
                </a:r>
                <a:r>
                  <a:rPr lang="en-US"/>
                  <a:t>method when:</a:t>
                </a:r>
              </a:p>
              <a:p>
                <a:pPr marL="342900" indent="-342900">
                  <a:buFont typeface="Arial" panose="020B0604020202020204" pitchFamily="34" charset="0"/>
                  <a:buChar char="•"/>
                </a:pPr>
                <a:r>
                  <a:rPr lang="en-US"/>
                  <a:t>An exact PFA is desired, and fairly high PFR is acceptable.</a:t>
                </a:r>
              </a:p>
              <a:p>
                <a:pPr marL="342900" indent="-342900">
                  <a:buFont typeface="Arial" panose="020B0604020202020204" pitchFamily="34" charset="0"/>
                  <a:buChar char="•"/>
                </a:pPr>
                <a:r>
                  <a:rPr lang="en-US"/>
                  <a:t>Computing power and software is available</a:t>
                </a:r>
              </a:p>
              <a:p>
                <a:r>
                  <a:rPr lang="en-US"/>
                  <a:t>Another option:</a:t>
                </a:r>
              </a:p>
              <a:p>
                <a:pPr marL="342900" indent="-342900">
                  <a:buFont typeface="Arial" panose="020B0604020202020204" pitchFamily="34" charset="0"/>
                  <a:buChar char="•"/>
                </a:pPr>
                <a:r>
                  <a:rPr lang="en-US"/>
                  <a:t>Minimize total expected cost of false accept and false reject (see Easterling’s papers)</a:t>
                </a:r>
              </a:p>
              <a:p>
                <a:endParaRPr lang="en-US"/>
              </a:p>
              <a:p>
                <a:endParaRPr lang="en-US"/>
              </a:p>
              <a:p>
                <a:endParaRPr lang="en-US"/>
              </a:p>
            </p:txBody>
          </p:sp>
        </mc:Choice>
        <mc:Fallback xmlns="">
          <p:sp>
            <p:nvSpPr>
              <p:cNvPr id="4" name="Content Placeholder 3">
                <a:extLst>
                  <a:ext uri="{FF2B5EF4-FFF2-40B4-BE49-F238E27FC236}">
                    <a16:creationId xmlns:a16="http://schemas.microsoft.com/office/drawing/2014/main" id="{C148E1F5-6EF6-4EAB-A893-963A1B302425}"/>
                  </a:ext>
                </a:extLst>
              </p:cNvPr>
              <p:cNvSpPr>
                <a:spLocks noGrp="1" noRot="1" noChangeAspect="1" noMove="1" noResize="1" noEditPoints="1" noAdjustHandles="1" noChangeArrowheads="1" noChangeShapeType="1" noTextEdit="1"/>
              </p:cNvSpPr>
              <p:nvPr>
                <p:ph sz="quarter" idx="11"/>
              </p:nvPr>
            </p:nvSpPr>
            <p:spPr>
              <a:xfrm>
                <a:off x="647700" y="1409700"/>
                <a:ext cx="11049000" cy="5426812"/>
              </a:xfrm>
              <a:blipFill>
                <a:blip r:embed="rId2"/>
                <a:stretch>
                  <a:fillRect l="-1324" t="-2022"/>
                </a:stretch>
              </a:blipFill>
            </p:spPr>
            <p:txBody>
              <a:bodyPr/>
              <a:lstStyle/>
              <a:p>
                <a:r>
                  <a:rPr lang="en-US">
                    <a:noFill/>
                  </a:rPr>
                  <a:t> </a:t>
                </a:r>
              </a:p>
            </p:txBody>
          </p:sp>
        </mc:Fallback>
      </mc:AlternateContent>
    </p:spTree>
    <p:extLst>
      <p:ext uri="{BB962C8B-B14F-4D97-AF65-F5344CB8AC3E}">
        <p14:creationId xmlns:p14="http://schemas.microsoft.com/office/powerpoint/2010/main" val="421452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81E00-0C02-4862-A13A-DE971FF24153}"/>
              </a:ext>
            </a:extLst>
          </p:cNvPr>
          <p:cNvSpPr>
            <a:spLocks noGrp="1"/>
          </p:cNvSpPr>
          <p:nvPr>
            <p:ph type="title"/>
          </p:nvPr>
        </p:nvSpPr>
        <p:spPr/>
        <p:txBody>
          <a:bodyPr/>
          <a:lstStyle/>
          <a:p>
            <a:r>
              <a:rPr lang="en-US"/>
              <a:t>Which is more important - Global Risk vs. Specific Risk?</a:t>
            </a:r>
          </a:p>
        </p:txBody>
      </p:sp>
      <p:sp>
        <p:nvSpPr>
          <p:cNvPr id="3" name="Slide Number Placeholder 2">
            <a:extLst>
              <a:ext uri="{FF2B5EF4-FFF2-40B4-BE49-F238E27FC236}">
                <a16:creationId xmlns:a16="http://schemas.microsoft.com/office/drawing/2014/main" id="{278BAD51-39B2-4250-97D6-28C56840D477}"/>
              </a:ext>
            </a:extLst>
          </p:cNvPr>
          <p:cNvSpPr>
            <a:spLocks noGrp="1"/>
          </p:cNvSpPr>
          <p:nvPr>
            <p:ph type="sldNum" sz="quarter" idx="10"/>
          </p:nvPr>
        </p:nvSpPr>
        <p:spPr/>
        <p:txBody>
          <a:bodyPr/>
          <a:lstStyle/>
          <a:p>
            <a:fld id="{4FAB73BC-B049-4115-A692-8D63A059BFB8}" type="slidenum">
              <a:rPr lang="en-US" smtClean="0"/>
              <a:pPr/>
              <a:t>81</a:t>
            </a:fld>
            <a:endParaRPr lang="en-US"/>
          </a:p>
        </p:txBody>
      </p:sp>
      <p:sp>
        <p:nvSpPr>
          <p:cNvPr id="4" name="Content Placeholder 3">
            <a:extLst>
              <a:ext uri="{FF2B5EF4-FFF2-40B4-BE49-F238E27FC236}">
                <a16:creationId xmlns:a16="http://schemas.microsoft.com/office/drawing/2014/main" id="{111D0A29-12E7-417F-A3E6-81EC4E4AC6D7}"/>
              </a:ext>
            </a:extLst>
          </p:cNvPr>
          <p:cNvSpPr>
            <a:spLocks noGrp="1"/>
          </p:cNvSpPr>
          <p:nvPr>
            <p:ph sz="quarter" idx="11"/>
          </p:nvPr>
        </p:nvSpPr>
        <p:spPr>
          <a:xfrm>
            <a:off x="647700" y="1409699"/>
            <a:ext cx="11049000" cy="5187043"/>
          </a:xfrm>
        </p:spPr>
        <p:txBody>
          <a:bodyPr>
            <a:normAutofit/>
          </a:bodyPr>
          <a:lstStyle/>
          <a:p>
            <a:r>
              <a:rPr lang="en-US" dirty="0"/>
              <a:t>The above guardbanding methods all work to reduce global risk. A guardband could also be computed to allow a maximum specific risk.</a:t>
            </a:r>
          </a:p>
          <a:p>
            <a:endParaRPr lang="en-US" dirty="0"/>
          </a:p>
          <a:p>
            <a:r>
              <a:rPr lang="en-US" dirty="0"/>
              <a:t>Consider specific risk as the “important number” when:</a:t>
            </a:r>
          </a:p>
          <a:p>
            <a:pPr marL="342900" indent="-342900">
              <a:buFont typeface="Arial" panose="020B0604020202020204" pitchFamily="34" charset="0"/>
              <a:buChar char="•"/>
            </a:pPr>
            <a:r>
              <a:rPr lang="en-US" dirty="0"/>
              <a:t>No history or prior knowledge of unit being measured</a:t>
            </a:r>
          </a:p>
          <a:p>
            <a:pPr marL="342900" indent="-342900">
              <a:buFont typeface="Arial" panose="020B0604020202020204" pitchFamily="34" charset="0"/>
              <a:buChar char="•"/>
            </a:pPr>
            <a:r>
              <a:rPr lang="en-US" dirty="0"/>
              <a:t>Cost of false accept far exceeds cost of false reject (need to be conservative)</a:t>
            </a:r>
          </a:p>
          <a:p>
            <a:endParaRPr lang="en-US" dirty="0"/>
          </a:p>
          <a:p>
            <a:r>
              <a:rPr lang="en-US" dirty="0"/>
              <a:t>Consider global risk when:</a:t>
            </a:r>
          </a:p>
          <a:p>
            <a:pPr marL="342900" indent="-342900">
              <a:buFont typeface="Arial" panose="020B0604020202020204" pitchFamily="34" charset="0"/>
              <a:buChar char="•"/>
            </a:pPr>
            <a:r>
              <a:rPr lang="en-US" dirty="0"/>
              <a:t>Prior knowledge can be assumed on unit being measured</a:t>
            </a:r>
          </a:p>
          <a:p>
            <a:pPr marL="342900" indent="-342900">
              <a:buFont typeface="Arial" panose="020B0604020202020204" pitchFamily="34" charset="0"/>
              <a:buChar char="•"/>
            </a:pPr>
            <a:r>
              <a:rPr lang="en-US" dirty="0"/>
              <a:t>Process is in tight control (very high ITP)</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endParaRPr lang="en-US" dirty="0"/>
          </a:p>
        </p:txBody>
      </p:sp>
    </p:spTree>
    <p:extLst>
      <p:ext uri="{BB962C8B-B14F-4D97-AF65-F5344CB8AC3E}">
        <p14:creationId xmlns:p14="http://schemas.microsoft.com/office/powerpoint/2010/main" val="2996772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6C024-1014-47A9-9E94-F3C4BD1F4563}"/>
              </a:ext>
            </a:extLst>
          </p:cNvPr>
          <p:cNvSpPr>
            <a:spLocks noGrp="1"/>
          </p:cNvSpPr>
          <p:nvPr>
            <p:ph type="title"/>
          </p:nvPr>
        </p:nvSpPr>
        <p:spPr/>
        <p:txBody>
          <a:bodyPr/>
          <a:lstStyle/>
          <a:p>
            <a:r>
              <a:rPr lang="en-US" dirty="0"/>
              <a:t>Unconditional Risk vs. Conditional Risk?</a:t>
            </a:r>
          </a:p>
        </p:txBody>
      </p:sp>
      <p:sp>
        <p:nvSpPr>
          <p:cNvPr id="3" name="Slide Number Placeholder 2">
            <a:extLst>
              <a:ext uri="{FF2B5EF4-FFF2-40B4-BE49-F238E27FC236}">
                <a16:creationId xmlns:a16="http://schemas.microsoft.com/office/drawing/2014/main" id="{2DB8BA63-6988-4F6C-A558-C9D62B912819}"/>
              </a:ext>
            </a:extLst>
          </p:cNvPr>
          <p:cNvSpPr>
            <a:spLocks noGrp="1"/>
          </p:cNvSpPr>
          <p:nvPr>
            <p:ph type="sldNum" sz="quarter" idx="10"/>
          </p:nvPr>
        </p:nvSpPr>
        <p:spPr/>
        <p:txBody>
          <a:bodyPr/>
          <a:lstStyle/>
          <a:p>
            <a:fld id="{4FAB73BC-B049-4115-A692-8D63A059BFB8}" type="slidenum">
              <a:rPr lang="en-US" smtClean="0"/>
              <a:pPr/>
              <a:t>82</a:t>
            </a:fld>
            <a:endParaRPr lang="en-US"/>
          </a:p>
        </p:txBody>
      </p:sp>
      <p:sp>
        <p:nvSpPr>
          <p:cNvPr id="4" name="Content Placeholder 3">
            <a:extLst>
              <a:ext uri="{FF2B5EF4-FFF2-40B4-BE49-F238E27FC236}">
                <a16:creationId xmlns:a16="http://schemas.microsoft.com/office/drawing/2014/main" id="{A032BE94-2EDE-40D9-86AE-08260CCD0D3B}"/>
              </a:ext>
            </a:extLst>
          </p:cNvPr>
          <p:cNvSpPr>
            <a:spLocks noGrp="1"/>
          </p:cNvSpPr>
          <p:nvPr>
            <p:ph sz="quarter" idx="11"/>
          </p:nvPr>
        </p:nvSpPr>
        <p:spPr>
          <a:xfrm>
            <a:off x="633646" y="3202004"/>
            <a:ext cx="10924707" cy="3218114"/>
          </a:xfrm>
        </p:spPr>
        <p:txBody>
          <a:bodyPr>
            <a:normAutofit fontScale="85000" lnSpcReduction="20000"/>
          </a:bodyPr>
          <a:lstStyle/>
          <a:p>
            <a:r>
              <a:rPr lang="en-US" dirty="0"/>
              <a:t>Of </a:t>
            </a:r>
            <a:r>
              <a:rPr lang="en-US" b="1" dirty="0"/>
              <a:t>ALL</a:t>
            </a:r>
            <a:r>
              <a:rPr lang="en-US" dirty="0"/>
              <a:t> the parts that were made:</a:t>
            </a:r>
          </a:p>
          <a:p>
            <a:pPr marL="342900" indent="-342900">
              <a:buFont typeface="Arial" panose="020B0604020202020204" pitchFamily="34" charset="0"/>
              <a:buChar char="•"/>
            </a:pPr>
            <a:r>
              <a:rPr lang="en-US" dirty="0"/>
              <a:t>PFA = 1 / 100 = 1.0% 	</a:t>
            </a:r>
            <a:r>
              <a:rPr lang="en-US" dirty="0">
                <a:sym typeface="Wingdings" panose="05000000000000000000" pitchFamily="2" charset="2"/>
              </a:rPr>
              <a:t> </a:t>
            </a:r>
            <a:r>
              <a:rPr lang="en-US" dirty="0"/>
              <a:t>P(OOT, Accept), unconditional false accept risk</a:t>
            </a:r>
          </a:p>
          <a:p>
            <a:pPr marL="342900" indent="-342900">
              <a:buFont typeface="Arial" panose="020B0604020202020204" pitchFamily="34" charset="0"/>
              <a:buChar char="•"/>
            </a:pPr>
            <a:r>
              <a:rPr lang="en-US" dirty="0"/>
              <a:t>PFR = 7 / 100 = 7.0%	</a:t>
            </a:r>
            <a:r>
              <a:rPr lang="en-US" dirty="0">
                <a:sym typeface="Wingdings" panose="05000000000000000000" pitchFamily="2" charset="2"/>
              </a:rPr>
              <a:t></a:t>
            </a:r>
            <a:r>
              <a:rPr lang="en-US" dirty="0"/>
              <a:t> P(IT, Reject) </a:t>
            </a:r>
          </a:p>
          <a:p>
            <a:endParaRPr lang="en-US" dirty="0"/>
          </a:p>
          <a:p>
            <a:r>
              <a:rPr lang="en-US" dirty="0"/>
              <a:t>Of the parts </a:t>
            </a:r>
            <a:r>
              <a:rPr lang="en-US" b="1" dirty="0"/>
              <a:t>DELIVERED</a:t>
            </a:r>
            <a:r>
              <a:rPr lang="en-US" dirty="0"/>
              <a:t> to the customer:</a:t>
            </a:r>
          </a:p>
          <a:p>
            <a:pPr marL="342900" indent="-342900">
              <a:buFont typeface="Arial" panose="020B0604020202020204" pitchFamily="34" charset="0"/>
              <a:buChar char="•"/>
            </a:pPr>
            <a:r>
              <a:rPr lang="en-US" dirty="0"/>
              <a:t>Conditional PFA (CPFA) = 1 / 84 = 1.2%	</a:t>
            </a:r>
            <a:r>
              <a:rPr lang="en-US" dirty="0">
                <a:sym typeface="Wingdings" panose="05000000000000000000" pitchFamily="2" charset="2"/>
              </a:rPr>
              <a:t> </a:t>
            </a:r>
            <a:r>
              <a:rPr lang="en-US" dirty="0"/>
              <a:t>P(OOT | Accept) </a:t>
            </a:r>
          </a:p>
          <a:p>
            <a:pPr marL="342900" indent="-342900">
              <a:buFont typeface="Arial" panose="020B0604020202020204" pitchFamily="34" charset="0"/>
              <a:buChar char="•"/>
            </a:pPr>
            <a:r>
              <a:rPr lang="en-US" dirty="0"/>
              <a:t>Conditional PFR (CPFR) = 7 / 16 = 44%	</a:t>
            </a:r>
            <a:r>
              <a:rPr lang="en-US" dirty="0">
                <a:sym typeface="Wingdings" panose="05000000000000000000" pitchFamily="2" charset="2"/>
              </a:rPr>
              <a:t> </a:t>
            </a:r>
            <a:r>
              <a:rPr lang="en-US" dirty="0"/>
              <a:t>P(IT | Reject) </a:t>
            </a:r>
          </a:p>
          <a:p>
            <a:endParaRPr lang="en-US" dirty="0"/>
          </a:p>
          <a:p>
            <a:r>
              <a:rPr lang="en-US" dirty="0"/>
              <a:t>Note: Typical guardband methods are designed to control unconditional PFA.</a:t>
            </a:r>
          </a:p>
          <a:p>
            <a:r>
              <a:rPr lang="en-US" dirty="0"/>
              <a:t>Customers may be more concerned with CPFA. CPFA is always greater than PFA!</a:t>
            </a:r>
          </a:p>
          <a:p>
            <a:endParaRPr lang="en-US" dirty="0"/>
          </a:p>
        </p:txBody>
      </p:sp>
      <p:graphicFrame>
        <p:nvGraphicFramePr>
          <p:cNvPr id="5" name="Table 5">
            <a:extLst>
              <a:ext uri="{FF2B5EF4-FFF2-40B4-BE49-F238E27FC236}">
                <a16:creationId xmlns:a16="http://schemas.microsoft.com/office/drawing/2014/main" id="{D7832714-E870-4921-AC94-6D7BFCD4AC3B}"/>
              </a:ext>
            </a:extLst>
          </p:cNvPr>
          <p:cNvGraphicFramePr>
            <a:graphicFrameLocks noGrp="1"/>
          </p:cNvGraphicFramePr>
          <p:nvPr>
            <p:extLst>
              <p:ext uri="{D42A27DB-BD31-4B8C-83A1-F6EECF244321}">
                <p14:modId xmlns:p14="http://schemas.microsoft.com/office/powerpoint/2010/main" val="2552167309"/>
              </p:ext>
            </p:extLst>
          </p:nvPr>
        </p:nvGraphicFramePr>
        <p:xfrm>
          <a:off x="2339518" y="1177061"/>
          <a:ext cx="8128000" cy="1483360"/>
        </p:xfrm>
        <a:graphic>
          <a:graphicData uri="http://schemas.openxmlformats.org/drawingml/2006/table">
            <a:tbl>
              <a:tblPr firstRow="1" bandRow="1">
                <a:tableStyleId>{2D5ABB26-0587-4C30-8999-92F81FD0307C}</a:tableStyleId>
              </a:tblPr>
              <a:tblGrid>
                <a:gridCol w="2032000">
                  <a:extLst>
                    <a:ext uri="{9D8B030D-6E8A-4147-A177-3AD203B41FA5}">
                      <a16:colId xmlns:a16="http://schemas.microsoft.com/office/drawing/2014/main" val="1624085278"/>
                    </a:ext>
                  </a:extLst>
                </a:gridCol>
                <a:gridCol w="2032000">
                  <a:extLst>
                    <a:ext uri="{9D8B030D-6E8A-4147-A177-3AD203B41FA5}">
                      <a16:colId xmlns:a16="http://schemas.microsoft.com/office/drawing/2014/main" val="3002142207"/>
                    </a:ext>
                  </a:extLst>
                </a:gridCol>
                <a:gridCol w="2032000">
                  <a:extLst>
                    <a:ext uri="{9D8B030D-6E8A-4147-A177-3AD203B41FA5}">
                      <a16:colId xmlns:a16="http://schemas.microsoft.com/office/drawing/2014/main" val="21206866"/>
                    </a:ext>
                  </a:extLst>
                </a:gridCol>
                <a:gridCol w="2032000">
                  <a:extLst>
                    <a:ext uri="{9D8B030D-6E8A-4147-A177-3AD203B41FA5}">
                      <a16:colId xmlns:a16="http://schemas.microsoft.com/office/drawing/2014/main" val="2521050046"/>
                    </a:ext>
                  </a:extLst>
                </a:gridCol>
              </a:tblGrid>
              <a:tr h="370840">
                <a:tc>
                  <a:txBody>
                    <a:bodyPr/>
                    <a:lstStyle/>
                    <a:p>
                      <a:endParaRPr lang="en-US">
                        <a:latin typeface="Open Sans" panose="020B0606030504020204" pitchFamily="34" charset="0"/>
                        <a:ea typeface="Open Sans" panose="020B0606030504020204" pitchFamily="34" charset="0"/>
                        <a:cs typeface="Open Sans" panose="020B0606030504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r>
                        <a:rPr lang="en-US">
                          <a:latin typeface="Open Sans" panose="020B0606030504020204" pitchFamily="34" charset="0"/>
                          <a:ea typeface="Open Sans" panose="020B0606030504020204" pitchFamily="34" charset="0"/>
                          <a:cs typeface="Open Sans" panose="020B0606030504020204" pitchFamily="34" charset="0"/>
                        </a:rPr>
                        <a:t>Accepted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r>
                        <a:rPr lang="en-US">
                          <a:latin typeface="Open Sans"/>
                          <a:ea typeface="Open Sans"/>
                          <a:cs typeface="Open Sans"/>
                        </a:rPr>
                        <a:t>Rejected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r>
                        <a:rPr lang="en-US">
                          <a:latin typeface="Open Sans"/>
                          <a:ea typeface="Open Sans"/>
                          <a:cs typeface="Open Sans"/>
                        </a:rPr>
                        <a:t>Total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extLst>
                  <a:ext uri="{0D108BD9-81ED-4DB2-BD59-A6C34878D82A}">
                    <a16:rowId xmlns:a16="http://schemas.microsoft.com/office/drawing/2014/main" val="504847901"/>
                  </a:ext>
                </a:extLst>
              </a:tr>
              <a:tr h="370840">
                <a:tc>
                  <a:txBody>
                    <a:bodyPr/>
                    <a:lstStyle/>
                    <a:p>
                      <a:r>
                        <a:rPr lang="en-US">
                          <a:latin typeface="Open Sans"/>
                          <a:ea typeface="Open Sans"/>
                          <a:cs typeface="Open Sans"/>
                        </a:rPr>
                        <a:t>In Tolerance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r>
                        <a:rPr lang="en-US">
                          <a:latin typeface="Open Sans"/>
                          <a:ea typeface="Open Sans"/>
                          <a:cs typeface="Open Sans"/>
                        </a:rPr>
                        <a:t>83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atin typeface="Open Sans"/>
                          <a:ea typeface="Open Sans"/>
                          <a:cs typeface="Open Sans"/>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atin typeface="Open Sans"/>
                          <a:ea typeface="Open Sans"/>
                          <a:cs typeface="Open Sans"/>
                        </a:rPr>
                        <a:t>90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extLst>
                  <a:ext uri="{0D108BD9-81ED-4DB2-BD59-A6C34878D82A}">
                    <a16:rowId xmlns:a16="http://schemas.microsoft.com/office/drawing/2014/main" val="2259337268"/>
                  </a:ext>
                </a:extLst>
              </a:tr>
              <a:tr h="370840">
                <a:tc>
                  <a:txBody>
                    <a:bodyPr/>
                    <a:lstStyle/>
                    <a:p>
                      <a:r>
                        <a:rPr lang="en-US">
                          <a:latin typeface="Open Sans"/>
                          <a:ea typeface="Open Sans"/>
                          <a:cs typeface="Open Sans"/>
                        </a:rPr>
                        <a:t>Out of Tolerance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r>
                        <a:rPr lang="en-US">
                          <a:latin typeface="Open Sans"/>
                          <a:ea typeface="Open Sans"/>
                          <a:cs typeface="Open Sans"/>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atin typeface="Open Sans"/>
                          <a:ea typeface="Open Sans"/>
                          <a:cs typeface="Open Sans"/>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atin typeface="Open Sans"/>
                          <a:ea typeface="Open Sans"/>
                          <a:cs typeface="Open Sans"/>
                        </a:rPr>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extLst>
                  <a:ext uri="{0D108BD9-81ED-4DB2-BD59-A6C34878D82A}">
                    <a16:rowId xmlns:a16="http://schemas.microsoft.com/office/drawing/2014/main" val="1389175119"/>
                  </a:ext>
                </a:extLst>
              </a:tr>
              <a:tr h="370840">
                <a:tc>
                  <a:txBody>
                    <a:bodyPr/>
                    <a:lstStyle/>
                    <a:p>
                      <a:r>
                        <a:rPr lang="en-US">
                          <a:latin typeface="Open Sans"/>
                          <a:ea typeface="Open Sans"/>
                          <a:cs typeface="Open Sans"/>
                        </a:rPr>
                        <a:t>Total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tc>
                  <a:txBody>
                    <a:bodyPr/>
                    <a:lstStyle/>
                    <a:p>
                      <a:r>
                        <a:rPr lang="en-US">
                          <a:latin typeface="Open Sans"/>
                          <a:ea typeface="Open Sans"/>
                          <a:cs typeface="Open Sans"/>
                        </a:rPr>
                        <a:t>84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tc>
                  <a:txBody>
                    <a:bodyPr/>
                    <a:lstStyle/>
                    <a:p>
                      <a:r>
                        <a:rPr lang="en-US">
                          <a:latin typeface="Open Sans"/>
                          <a:ea typeface="Open Sans"/>
                          <a:cs typeface="Open Sans"/>
                        </a:rPr>
                        <a:t>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tc>
                  <a:txBody>
                    <a:bodyPr/>
                    <a:lstStyle/>
                    <a:p>
                      <a:r>
                        <a:rPr lang="en-US">
                          <a:latin typeface="Open Sans" panose="020B0606030504020204" pitchFamily="34" charset="0"/>
                          <a:ea typeface="Open Sans" panose="020B0606030504020204" pitchFamily="34" charset="0"/>
                          <a:cs typeface="Open Sans" panose="020B0606030504020204" pitchFamily="34" charset="0"/>
                        </a:rPr>
                        <a:t>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extLst>
                  <a:ext uri="{0D108BD9-81ED-4DB2-BD59-A6C34878D82A}">
                    <a16:rowId xmlns:a16="http://schemas.microsoft.com/office/drawing/2014/main" val="310503754"/>
                  </a:ext>
                </a:extLst>
              </a:tr>
            </a:tbl>
          </a:graphicData>
        </a:graphic>
      </p:graphicFrame>
    </p:spTree>
    <p:extLst>
      <p:ext uri="{BB962C8B-B14F-4D97-AF65-F5344CB8AC3E}">
        <p14:creationId xmlns:p14="http://schemas.microsoft.com/office/powerpoint/2010/main" val="3449699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A834A2-FF46-4ADA-A258-69FFA0FF0D77}"/>
              </a:ext>
            </a:extLst>
          </p:cNvPr>
          <p:cNvSpPr>
            <a:spLocks noGrp="1"/>
          </p:cNvSpPr>
          <p:nvPr>
            <p:ph type="title"/>
          </p:nvPr>
        </p:nvSpPr>
        <p:spPr/>
        <p:txBody>
          <a:bodyPr/>
          <a:lstStyle/>
          <a:p>
            <a:r>
              <a:rPr lang="en-US" dirty="0">
                <a:solidFill>
                  <a:schemeClr val="accent5"/>
                </a:solidFill>
                <a:ea typeface="Open Sans bold"/>
                <a:cs typeface="Open Sans bold"/>
              </a:rPr>
              <a:t>Question </a:t>
            </a:r>
            <a:endParaRPr lang="en-US" dirty="0">
              <a:solidFill>
                <a:schemeClr val="accent5"/>
              </a:solidFill>
            </a:endParaRPr>
          </a:p>
        </p:txBody>
      </p:sp>
      <p:sp>
        <p:nvSpPr>
          <p:cNvPr id="3" name="Slide Number Placeholder 2">
            <a:extLst>
              <a:ext uri="{FF2B5EF4-FFF2-40B4-BE49-F238E27FC236}">
                <a16:creationId xmlns:a16="http://schemas.microsoft.com/office/drawing/2014/main" id="{3AD239F7-FEF1-4BC7-9561-4719EBA2F565}"/>
              </a:ext>
            </a:extLst>
          </p:cNvPr>
          <p:cNvSpPr>
            <a:spLocks noGrp="1"/>
          </p:cNvSpPr>
          <p:nvPr>
            <p:ph type="sldNum" sz="quarter" idx="10"/>
          </p:nvPr>
        </p:nvSpPr>
        <p:spPr/>
        <p:txBody>
          <a:bodyPr/>
          <a:lstStyle/>
          <a:p>
            <a:fld id="{4FAB73BC-B049-4115-A692-8D63A059BFB8}" type="slidenum">
              <a:rPr lang="en-US" smtClean="0"/>
              <a:pPr/>
              <a:t>83</a:t>
            </a:fld>
            <a:endParaRPr lang="en-US"/>
          </a:p>
        </p:txBody>
      </p:sp>
      <p:sp>
        <p:nvSpPr>
          <p:cNvPr id="4" name="Content Placeholder 3">
            <a:extLst>
              <a:ext uri="{FF2B5EF4-FFF2-40B4-BE49-F238E27FC236}">
                <a16:creationId xmlns:a16="http://schemas.microsoft.com/office/drawing/2014/main" id="{DF940F00-CB1C-4520-85FB-677B792E5431}"/>
              </a:ext>
            </a:extLst>
          </p:cNvPr>
          <p:cNvSpPr>
            <a:spLocks noGrp="1"/>
          </p:cNvSpPr>
          <p:nvPr>
            <p:ph sz="quarter" idx="11"/>
          </p:nvPr>
        </p:nvSpPr>
        <p:spPr/>
        <p:txBody>
          <a:bodyPr vert="horz" lIns="0" tIns="45720" rIns="0" bIns="45720" rtlCol="0" anchor="t">
            <a:normAutofit/>
          </a:bodyPr>
          <a:lstStyle/>
          <a:p>
            <a:r>
              <a:rPr lang="en-US" dirty="0">
                <a:latin typeface="Open Sans"/>
                <a:ea typeface="Open Sans"/>
                <a:cs typeface="Open Sans"/>
              </a:rPr>
              <a:t>T/F</a:t>
            </a:r>
            <a:endParaRPr lang="en-US" dirty="0"/>
          </a:p>
          <a:p>
            <a:endParaRPr lang="en-US" dirty="0"/>
          </a:p>
          <a:p>
            <a:r>
              <a:rPr lang="en-US" dirty="0">
                <a:latin typeface="Open Sans"/>
                <a:ea typeface="Open Sans"/>
                <a:cs typeface="Open Sans"/>
              </a:rPr>
              <a:t>The traditional RSS guardbanding equation is:</a:t>
            </a:r>
            <a:endParaRPr lang="en-US" dirty="0"/>
          </a:p>
          <a:p>
            <a:endParaRPr lang="en-US" dirty="0"/>
          </a:p>
          <a:p>
            <a:r>
              <a:rPr lang="en-US" dirty="0">
                <a:latin typeface="Open Sans"/>
                <a:ea typeface="Open Sans"/>
                <a:cs typeface="Open Sans"/>
              </a:rPr>
              <a:t>1-1/TUR</a:t>
            </a:r>
          </a:p>
          <a:p>
            <a:endParaRPr lang="en-US" dirty="0"/>
          </a:p>
        </p:txBody>
      </p:sp>
    </p:spTree>
    <p:extLst>
      <p:ext uri="{BB962C8B-B14F-4D97-AF65-F5344CB8AC3E}">
        <p14:creationId xmlns:p14="http://schemas.microsoft.com/office/powerpoint/2010/main" val="32888856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FEAF26-82A9-4501-9CFF-648AF1EE620C}"/>
              </a:ext>
            </a:extLst>
          </p:cNvPr>
          <p:cNvSpPr>
            <a:spLocks noGrp="1"/>
          </p:cNvSpPr>
          <p:nvPr>
            <p:ph type="ctrTitle"/>
          </p:nvPr>
        </p:nvSpPr>
        <p:spPr>
          <a:xfrm>
            <a:off x="677342" y="2988495"/>
            <a:ext cx="5630861" cy="1767254"/>
          </a:xfrm>
        </p:spPr>
        <p:txBody>
          <a:bodyPr/>
          <a:lstStyle/>
          <a:p>
            <a:r>
              <a:rPr lang="en-US"/>
              <a:t>Section 6</a:t>
            </a:r>
            <a:br>
              <a:rPr lang="en-US"/>
            </a:br>
            <a:r>
              <a:rPr lang="en-US"/>
              <a:t>When TUR doesn’t work</a:t>
            </a:r>
          </a:p>
        </p:txBody>
      </p:sp>
      <p:sp>
        <p:nvSpPr>
          <p:cNvPr id="3" name="Rectangle 2">
            <a:extLst>
              <a:ext uri="{FF2B5EF4-FFF2-40B4-BE49-F238E27FC236}">
                <a16:creationId xmlns:a16="http://schemas.microsoft.com/office/drawing/2014/main" id="{49202B38-4485-4472-9A87-D522F84E023D}"/>
              </a:ext>
            </a:extLst>
          </p:cNvPr>
          <p:cNvSpPr/>
          <p:nvPr/>
        </p:nvSpPr>
        <p:spPr>
          <a:xfrm>
            <a:off x="1672343" y="5672741"/>
            <a:ext cx="6231193" cy="369332"/>
          </a:xfrm>
          <a:prstGeom prst="rect">
            <a:avLst/>
          </a:prstGeom>
        </p:spPr>
        <p:txBody>
          <a:bodyPr wrap="none">
            <a:spAutoFit/>
          </a:bodyPr>
          <a:lstStyle/>
          <a:p>
            <a:r>
              <a:rPr lang="en-US">
                <a:solidFill>
                  <a:schemeClr val="bg1"/>
                </a:solidFill>
                <a:latin typeface="Open Sans" panose="020B0606030504020204" pitchFamily="34" charset="0"/>
                <a:ea typeface="Open Sans" panose="020B0606030504020204" pitchFamily="34" charset="0"/>
                <a:cs typeface="Open Sans" panose="020B0606030504020204" pitchFamily="34" charset="0"/>
              </a:rPr>
              <a:t>One-sided limits, non-normal or biased distributions, etc.</a:t>
            </a:r>
          </a:p>
        </p:txBody>
      </p:sp>
    </p:spTree>
    <p:extLst>
      <p:ext uri="{BB962C8B-B14F-4D97-AF65-F5344CB8AC3E}">
        <p14:creationId xmlns:p14="http://schemas.microsoft.com/office/powerpoint/2010/main" val="1790115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71AD4B-D4EF-4CB9-851B-41232F5F8C2A}"/>
              </a:ext>
            </a:extLst>
          </p:cNvPr>
          <p:cNvSpPr>
            <a:spLocks noGrp="1"/>
          </p:cNvSpPr>
          <p:nvPr>
            <p:ph type="title"/>
          </p:nvPr>
        </p:nvSpPr>
        <p:spPr/>
        <p:txBody>
          <a:bodyPr/>
          <a:lstStyle/>
          <a:p>
            <a:r>
              <a:rPr lang="en-US"/>
              <a:t>Section 6 – When TUR doesn’t work</a:t>
            </a:r>
          </a:p>
        </p:txBody>
      </p:sp>
      <p:sp>
        <p:nvSpPr>
          <p:cNvPr id="3" name="Slide Number Placeholder 2">
            <a:extLst>
              <a:ext uri="{FF2B5EF4-FFF2-40B4-BE49-F238E27FC236}">
                <a16:creationId xmlns:a16="http://schemas.microsoft.com/office/drawing/2014/main" id="{C5B06845-8FD9-45F7-B386-29CFA80BD55B}"/>
              </a:ext>
            </a:extLst>
          </p:cNvPr>
          <p:cNvSpPr>
            <a:spLocks noGrp="1"/>
          </p:cNvSpPr>
          <p:nvPr>
            <p:ph type="sldNum" sz="quarter" idx="10"/>
          </p:nvPr>
        </p:nvSpPr>
        <p:spPr/>
        <p:txBody>
          <a:bodyPr/>
          <a:lstStyle/>
          <a:p>
            <a:fld id="{4FAB73BC-B049-4115-A692-8D63A059BFB8}" type="slidenum">
              <a:rPr lang="en-US" smtClean="0"/>
              <a:pPr/>
              <a:t>85</a:t>
            </a:fld>
            <a:endParaRPr lang="en-US"/>
          </a:p>
        </p:txBody>
      </p:sp>
      <p:sp>
        <p:nvSpPr>
          <p:cNvPr id="4" name="Content Placeholder 3">
            <a:extLst>
              <a:ext uri="{FF2B5EF4-FFF2-40B4-BE49-F238E27FC236}">
                <a16:creationId xmlns:a16="http://schemas.microsoft.com/office/drawing/2014/main" id="{7E828C3A-009D-44FB-9112-0134D33656E2}"/>
              </a:ext>
            </a:extLst>
          </p:cNvPr>
          <p:cNvSpPr>
            <a:spLocks noGrp="1"/>
          </p:cNvSpPr>
          <p:nvPr>
            <p:ph sz="quarter" idx="11"/>
          </p:nvPr>
        </p:nvSpPr>
        <p:spPr/>
        <p:txBody>
          <a:bodyPr/>
          <a:lstStyle/>
          <a:p>
            <a:r>
              <a:rPr lang="en-US"/>
              <a:t>Objective</a:t>
            </a:r>
          </a:p>
          <a:p>
            <a:pPr marL="342900" indent="-342900">
              <a:buFont typeface="Arial" panose="020B0604020202020204" pitchFamily="34" charset="0"/>
              <a:buChar char="•"/>
            </a:pPr>
            <a:r>
              <a:rPr lang="en-US"/>
              <a:t>Discuss options for guardbanding and risk mitigation when TURs assumptions break down</a:t>
            </a:r>
          </a:p>
          <a:p>
            <a:endParaRPr lang="en-US"/>
          </a:p>
          <a:p>
            <a:r>
              <a:rPr lang="en-US"/>
              <a:t>Content</a:t>
            </a:r>
          </a:p>
          <a:p>
            <a:pPr marL="342900" indent="-342900">
              <a:buFont typeface="Arial" panose="020B0604020202020204" pitchFamily="34" charset="0"/>
              <a:buChar char="•"/>
            </a:pPr>
            <a:r>
              <a:rPr lang="en-US"/>
              <a:t>TUR Assumptions</a:t>
            </a:r>
          </a:p>
          <a:p>
            <a:pPr marL="342900" indent="-342900">
              <a:buFont typeface="Arial" panose="020B0604020202020204" pitchFamily="34" charset="0"/>
              <a:buChar char="•"/>
            </a:pPr>
            <a:r>
              <a:rPr lang="en-US"/>
              <a:t>One-sided tolerances</a:t>
            </a:r>
          </a:p>
          <a:p>
            <a:pPr marL="342900" indent="-342900">
              <a:buFont typeface="Arial" panose="020B0604020202020204" pitchFamily="34" charset="0"/>
              <a:buChar char="•"/>
            </a:pPr>
            <a:r>
              <a:rPr lang="en-US"/>
              <a:t>Non-normal or biased distributions</a:t>
            </a:r>
          </a:p>
          <a:p>
            <a:pPr marL="342900" indent="-342900">
              <a:buFont typeface="Arial" panose="020B0604020202020204" pitchFamily="34" charset="0"/>
              <a:buChar char="•"/>
            </a:pPr>
            <a:r>
              <a:rPr lang="en-US"/>
              <a:t>Exercise</a:t>
            </a:r>
          </a:p>
          <a:p>
            <a:endParaRPr lang="en-US"/>
          </a:p>
          <a:p>
            <a:endParaRPr lang="en-US"/>
          </a:p>
        </p:txBody>
      </p:sp>
    </p:spTree>
    <p:extLst>
      <p:ext uri="{BB962C8B-B14F-4D97-AF65-F5344CB8AC3E}">
        <p14:creationId xmlns:p14="http://schemas.microsoft.com/office/powerpoint/2010/main" val="25639043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8F9C4E-DF83-42D0-A9EA-47B326014F18}"/>
              </a:ext>
            </a:extLst>
          </p:cNvPr>
          <p:cNvSpPr>
            <a:spLocks noGrp="1"/>
          </p:cNvSpPr>
          <p:nvPr>
            <p:ph type="title"/>
          </p:nvPr>
        </p:nvSpPr>
        <p:spPr/>
        <p:txBody>
          <a:bodyPr/>
          <a:lstStyle/>
          <a:p>
            <a:r>
              <a:rPr lang="en-US"/>
              <a:t>Recall the assumptions made by TUR and 4:1 rule</a:t>
            </a:r>
          </a:p>
        </p:txBody>
      </p:sp>
      <p:sp>
        <p:nvSpPr>
          <p:cNvPr id="3" name="Slide Number Placeholder 2">
            <a:extLst>
              <a:ext uri="{FF2B5EF4-FFF2-40B4-BE49-F238E27FC236}">
                <a16:creationId xmlns:a16="http://schemas.microsoft.com/office/drawing/2014/main" id="{56601F1A-CD44-4E58-BC11-5441ECB44FC0}"/>
              </a:ext>
            </a:extLst>
          </p:cNvPr>
          <p:cNvSpPr>
            <a:spLocks noGrp="1"/>
          </p:cNvSpPr>
          <p:nvPr>
            <p:ph type="sldNum" sz="quarter" idx="10"/>
          </p:nvPr>
        </p:nvSpPr>
        <p:spPr/>
        <p:txBody>
          <a:bodyPr/>
          <a:lstStyle/>
          <a:p>
            <a:fld id="{4FAB73BC-B049-4115-A692-8D63A059BFB8}" type="slidenum">
              <a:rPr lang="en-US" smtClean="0"/>
              <a:pPr/>
              <a:t>86</a:t>
            </a:fld>
            <a:endParaRPr lang="en-US"/>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5D681E13-95A5-4574-B5FE-A97139C97FBD}"/>
                  </a:ext>
                </a:extLst>
              </p:cNvPr>
              <p:cNvSpPr>
                <a:spLocks noGrp="1"/>
              </p:cNvSpPr>
              <p:nvPr>
                <p:ph sz="quarter" idx="11"/>
              </p:nvPr>
            </p:nvSpPr>
            <p:spPr/>
            <p:txBody>
              <a:bodyPr/>
              <a:lstStyle/>
              <a:p>
                <a:pPr marL="457200" indent="-457200">
                  <a:buFont typeface="Arial" panose="020B0604020202020204" pitchFamily="34" charset="0"/>
                  <a:buChar char="•"/>
                </a:pPr>
                <a:r>
                  <a:rPr lang="en-US" sz="2000"/>
                  <a:t>&gt; 80% </a:t>
                </a:r>
                <a14:m>
                  <m:oMath xmlns:m="http://schemas.openxmlformats.org/officeDocument/2006/math">
                    <m:r>
                      <a:rPr lang="en-US" sz="2000" i="1" dirty="0">
                        <a:latin typeface="Cambria Math" panose="02040503050406030204" pitchFamily="18" charset="0"/>
                      </a:rPr>
                      <m:t>𝑖𝑡𝑝</m:t>
                    </m:r>
                  </m:oMath>
                </a14:m>
                <a:r>
                  <a:rPr lang="en-US" sz="2000"/>
                  <a:t> in product distribution</a:t>
                </a:r>
                <a:endParaRPr lang="en-US" sz="1800"/>
              </a:p>
              <a:p>
                <a:pPr marL="457200" indent="-457200">
                  <a:buFont typeface="Arial" panose="020B0604020202020204" pitchFamily="34" charset="0"/>
                  <a:buChar char="•"/>
                </a:pPr>
                <a:r>
                  <a:rPr lang="en-US" sz="2000"/>
                  <a:t>Unbiased distributions – product distribution centered between two limits</a:t>
                </a:r>
              </a:p>
              <a:p>
                <a:pPr marL="457200" indent="-457200">
                  <a:buFont typeface="Arial" panose="020B0604020202020204" pitchFamily="34" charset="0"/>
                  <a:buChar char="•"/>
                </a:pPr>
                <a:r>
                  <a:rPr lang="en-US" sz="2000"/>
                  <a:t>Normal distributions</a:t>
                </a:r>
              </a:p>
              <a:p>
                <a:pPr marL="457200" indent="-457200">
                  <a:buFont typeface="Arial" panose="020B0604020202020204" pitchFamily="34" charset="0"/>
                  <a:buChar char="•"/>
                </a:pPr>
                <a:r>
                  <a:rPr lang="en-US" sz="2000"/>
                  <a:t>2% PFA is acceptable (using 4:1 rule)</a:t>
                </a:r>
              </a:p>
              <a:p>
                <a:endParaRPr lang="en-US"/>
              </a:p>
            </p:txBody>
          </p:sp>
        </mc:Choice>
        <mc:Fallback xmlns="">
          <p:sp>
            <p:nvSpPr>
              <p:cNvPr id="4" name="Content Placeholder 3">
                <a:extLst>
                  <a:ext uri="{FF2B5EF4-FFF2-40B4-BE49-F238E27FC236}">
                    <a16:creationId xmlns:a16="http://schemas.microsoft.com/office/drawing/2014/main" id="{5D681E13-95A5-4574-B5FE-A97139C97FBD}"/>
                  </a:ext>
                </a:extLst>
              </p:cNvPr>
              <p:cNvSpPr>
                <a:spLocks noGrp="1" noRot="1" noChangeAspect="1" noMove="1" noResize="1" noEditPoints="1" noAdjustHandles="1" noChangeArrowheads="1" noChangeShapeType="1" noTextEdit="1"/>
              </p:cNvSpPr>
              <p:nvPr>
                <p:ph sz="quarter" idx="11"/>
              </p:nvPr>
            </p:nvSpPr>
            <p:spPr>
              <a:blipFill>
                <a:blip r:embed="rId2"/>
                <a:stretch>
                  <a:fillRect l="-1324" t="-1321"/>
                </a:stretch>
              </a:blipFill>
            </p:spPr>
            <p:txBody>
              <a:bodyPr/>
              <a:lstStyle/>
              <a:p>
                <a:r>
                  <a:rPr lang="en-US">
                    <a:noFill/>
                  </a:rPr>
                  <a:t> </a:t>
                </a:r>
              </a:p>
            </p:txBody>
          </p:sp>
        </mc:Fallback>
      </mc:AlternateContent>
    </p:spTree>
    <p:extLst>
      <p:ext uri="{BB962C8B-B14F-4D97-AF65-F5344CB8AC3E}">
        <p14:creationId xmlns:p14="http://schemas.microsoft.com/office/powerpoint/2010/main" val="37124609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96E671D-9082-4871-A3F2-52DF4CC4D67A}"/>
              </a:ext>
            </a:extLst>
          </p:cNvPr>
          <p:cNvSpPr>
            <a:spLocks noGrp="1"/>
          </p:cNvSpPr>
          <p:nvPr>
            <p:ph type="title"/>
          </p:nvPr>
        </p:nvSpPr>
        <p:spPr/>
        <p:txBody>
          <a:bodyPr/>
          <a:lstStyle/>
          <a:p>
            <a:r>
              <a:rPr lang="en-US"/>
              <a:t>One-sided tolerances</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3737B8C6-02DB-4103-BAAE-6B2581334B5C}"/>
                  </a:ext>
                </a:extLst>
              </p:cNvPr>
              <p:cNvSpPr>
                <a:spLocks noGrp="1"/>
              </p:cNvSpPr>
              <p:nvPr>
                <p:ph sz="quarter" idx="11"/>
              </p:nvPr>
            </p:nvSpPr>
            <p:spPr>
              <a:xfrm>
                <a:off x="647700" y="1193800"/>
                <a:ext cx="11049000" cy="1625600"/>
              </a:xfrm>
            </p:spPr>
            <p:txBody>
              <a:bodyPr/>
              <a:lstStyle/>
              <a:p>
                <a:r>
                  <a:rPr lang="en-US" sz="2400"/>
                  <a:t>Cannot calculate TUR = </a:t>
                </a:r>
                <a14:m>
                  <m:oMath xmlns:m="http://schemas.openxmlformats.org/officeDocument/2006/math">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𝑇</m:t>
                        </m:r>
                      </m:e>
                      <m:sub>
                        <m:r>
                          <a:rPr lang="en-US" sz="2400" i="1">
                            <a:latin typeface="Cambria Math" panose="02040503050406030204" pitchFamily="18" charset="0"/>
                          </a:rPr>
                          <m:t>𝑈</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𝑇</m:t>
                        </m:r>
                      </m:e>
                      <m:sub>
                        <m:r>
                          <a:rPr lang="en-US" sz="2400" i="1">
                            <a:latin typeface="Cambria Math" panose="02040503050406030204" pitchFamily="18" charset="0"/>
                          </a:rPr>
                          <m:t>𝐿</m:t>
                        </m:r>
                      </m:sub>
                    </m:sSub>
                    <m:r>
                      <a:rPr lang="en-US" sz="2400" i="1">
                        <a:latin typeface="Cambria Math" panose="02040503050406030204" pitchFamily="18" charset="0"/>
                      </a:rPr>
                      <m:t>)/2</m:t>
                    </m:r>
                    <m:sSub>
                      <m:sSubPr>
                        <m:ctrlPr>
                          <a:rPr lang="en-US" sz="2400" i="1">
                            <a:latin typeface="Cambria Math" panose="02040503050406030204" pitchFamily="18" charset="0"/>
                          </a:rPr>
                        </m:ctrlPr>
                      </m:sSubPr>
                      <m:e>
                        <m:r>
                          <a:rPr lang="en-US" sz="2400" i="1">
                            <a:latin typeface="Cambria Math" panose="02040503050406030204" pitchFamily="18" charset="0"/>
                          </a:rPr>
                          <m:t>𝑈</m:t>
                        </m:r>
                      </m:e>
                      <m:sub>
                        <m:r>
                          <a:rPr lang="en-US" sz="2400" i="1">
                            <a:latin typeface="Cambria Math" panose="02040503050406030204" pitchFamily="18" charset="0"/>
                          </a:rPr>
                          <m:t>95</m:t>
                        </m:r>
                      </m:sub>
                    </m:sSub>
                  </m:oMath>
                </a14:m>
                <a:r>
                  <a:rPr lang="en-US" sz="2400"/>
                  <a:t>.</a:t>
                </a:r>
              </a:p>
              <a:p>
                <a:pPr lvl="1">
                  <a:buFont typeface="Arial" panose="020B0604020202020204" pitchFamily="34" charset="0"/>
                  <a:buChar char="•"/>
                </a:pPr>
                <a:r>
                  <a:rPr lang="en-US" sz="2400"/>
                  <a:t>No simple way to assume product distribution </a:t>
                </a:r>
                <a14:m>
                  <m:oMath xmlns:m="http://schemas.openxmlformats.org/officeDocument/2006/math">
                    <m:sSub>
                      <m:sSubPr>
                        <m:ctrlPr>
                          <a:rPr lang="en-US" sz="2400" i="1" dirty="0">
                            <a:latin typeface="Cambria Math" panose="02040503050406030204" pitchFamily="18" charset="0"/>
                          </a:rPr>
                        </m:ctrlPr>
                      </m:sSubPr>
                      <m:e>
                        <m:r>
                          <a:rPr lang="en-US" sz="2400" i="1" dirty="0">
                            <a:latin typeface="Cambria Math" panose="02040503050406030204" pitchFamily="18" charset="0"/>
                          </a:rPr>
                          <m:t>𝑦</m:t>
                        </m:r>
                      </m:e>
                      <m:sub>
                        <m:r>
                          <a:rPr lang="en-US" sz="2400" i="1" dirty="0">
                            <a:latin typeface="Cambria Math" panose="02040503050406030204" pitchFamily="18" charset="0"/>
                          </a:rPr>
                          <m:t>0</m:t>
                        </m:r>
                      </m:sub>
                    </m:sSub>
                  </m:oMath>
                </a14:m>
                <a:r>
                  <a:rPr lang="en-US" sz="2400"/>
                  <a:t> and </a:t>
                </a:r>
                <a14:m>
                  <m:oMath xmlns:m="http://schemas.openxmlformats.org/officeDocument/2006/math">
                    <m:r>
                      <a:rPr lang="en-US" sz="2400" i="1" dirty="0">
                        <a:latin typeface="Cambria Math" panose="02040503050406030204" pitchFamily="18" charset="0"/>
                      </a:rPr>
                      <m:t>𝑢</m:t>
                    </m:r>
                    <m:r>
                      <a:rPr lang="en-US" sz="2400" i="1" baseline="-25000" dirty="0">
                        <a:latin typeface="Cambria Math" panose="02040503050406030204" pitchFamily="18" charset="0"/>
                      </a:rPr>
                      <m:t>0</m:t>
                    </m:r>
                  </m:oMath>
                </a14:m>
                <a:endParaRPr lang="en-US" sz="2400" baseline="-25000"/>
              </a:p>
              <a:p>
                <a:pPr lvl="1">
                  <a:buFont typeface="Arial" panose="020B0604020202020204" pitchFamily="34" charset="0"/>
                  <a:buChar char="•"/>
                </a:pPr>
                <a:r>
                  <a:rPr lang="en-US" sz="2400"/>
                  <a:t>Typical solution when product distribution is unknown: use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𝑈</m:t>
                        </m:r>
                      </m:e>
                      <m:sub>
                        <m:r>
                          <a:rPr lang="en-US" sz="2400" i="1">
                            <a:latin typeface="Cambria Math" panose="02040503050406030204" pitchFamily="18" charset="0"/>
                          </a:rPr>
                          <m:t>95</m:t>
                        </m:r>
                      </m:sub>
                    </m:sSub>
                  </m:oMath>
                </a14:m>
                <a:r>
                  <a:rPr lang="en-US" sz="2400"/>
                  <a:t> guardbanding on single-sided limit: </a:t>
                </a:r>
                <a14:m>
                  <m:oMath xmlns:m="http://schemas.openxmlformats.org/officeDocument/2006/math">
                    <m:r>
                      <a:rPr lang="en-US" sz="2400" i="1">
                        <a:latin typeface="Cambria Math" panose="02040503050406030204" pitchFamily="18" charset="0"/>
                      </a:rPr>
                      <m:t>𝐴</m:t>
                    </m:r>
                    <m:r>
                      <a:rPr lang="en-US" sz="2400" i="1">
                        <a:latin typeface="Cambria Math" panose="02040503050406030204" pitchFamily="18" charset="0"/>
                      </a:rPr>
                      <m:t>=</m:t>
                    </m:r>
                    <m:r>
                      <a:rPr lang="en-US" sz="2400" i="1">
                        <a:latin typeface="Cambria Math" panose="02040503050406030204" pitchFamily="18" charset="0"/>
                      </a:rPr>
                      <m:t>𝑇</m:t>
                    </m:r>
                    <m:r>
                      <a:rPr lang="en-US" sz="2400" i="1">
                        <a:latin typeface="Cambria Math" panose="02040503050406030204" pitchFamily="18" charset="0"/>
                      </a:rPr>
                      <m:t> −</m:t>
                    </m:r>
                    <m:sSub>
                      <m:sSubPr>
                        <m:ctrlPr>
                          <a:rPr lang="en-US" sz="2400" i="1">
                            <a:latin typeface="Cambria Math" panose="02040503050406030204" pitchFamily="18" charset="0"/>
                          </a:rPr>
                        </m:ctrlPr>
                      </m:sSubPr>
                      <m:e>
                        <m:r>
                          <a:rPr lang="en-US" sz="2400" i="1">
                            <a:latin typeface="Cambria Math" panose="02040503050406030204" pitchFamily="18" charset="0"/>
                          </a:rPr>
                          <m:t>𝑈</m:t>
                        </m:r>
                      </m:e>
                      <m:sub>
                        <m:r>
                          <a:rPr lang="en-US" sz="2400" i="1">
                            <a:latin typeface="Cambria Math" panose="02040503050406030204" pitchFamily="18" charset="0"/>
                          </a:rPr>
                          <m:t>95</m:t>
                        </m:r>
                      </m:sub>
                    </m:sSub>
                  </m:oMath>
                </a14:m>
                <a:endParaRPr lang="en-US" sz="2400" baseline="30000"/>
              </a:p>
              <a:p>
                <a:pPr marL="109538" lvl="1" indent="-109538">
                  <a:buNone/>
                </a:pPr>
                <a:endParaRPr lang="en-US" sz="2400"/>
              </a:p>
              <a:p>
                <a:endParaRPr lang="en-US"/>
              </a:p>
            </p:txBody>
          </p:sp>
        </mc:Choice>
        <mc:Fallback xmlns="">
          <p:sp>
            <p:nvSpPr>
              <p:cNvPr id="4" name="Content Placeholder 3">
                <a:extLst>
                  <a:ext uri="{FF2B5EF4-FFF2-40B4-BE49-F238E27FC236}">
                    <a16:creationId xmlns:a16="http://schemas.microsoft.com/office/drawing/2014/main" id="{3737B8C6-02DB-4103-BAAE-6B2581334B5C}"/>
                  </a:ext>
                </a:extLst>
              </p:cNvPr>
              <p:cNvSpPr>
                <a:spLocks noGrp="1" noRot="1" noChangeAspect="1" noMove="1" noResize="1" noEditPoints="1" noAdjustHandles="1" noChangeArrowheads="1" noChangeShapeType="1" noTextEdit="1"/>
              </p:cNvSpPr>
              <p:nvPr>
                <p:ph sz="quarter" idx="11"/>
              </p:nvPr>
            </p:nvSpPr>
            <p:spPr>
              <a:xfrm>
                <a:off x="647700" y="1193800"/>
                <a:ext cx="11049000" cy="1625600"/>
              </a:xfrm>
              <a:blipFill>
                <a:blip r:embed="rId2"/>
                <a:stretch>
                  <a:fillRect l="-1655" t="-5243" b="-1498"/>
                </a:stretch>
              </a:blipFill>
            </p:spPr>
            <p:txBody>
              <a:bodyPr/>
              <a:lstStyle/>
              <a:p>
                <a:r>
                  <a:rPr lang="en-US">
                    <a:noFill/>
                  </a:rPr>
                  <a:t> </a:t>
                </a:r>
              </a:p>
            </p:txBody>
          </p:sp>
        </mc:Fallback>
      </mc:AlternateContent>
      <p:pic>
        <p:nvPicPr>
          <p:cNvPr id="10" name="Picture 9">
            <a:extLst>
              <a:ext uri="{FF2B5EF4-FFF2-40B4-BE49-F238E27FC236}">
                <a16:creationId xmlns:a16="http://schemas.microsoft.com/office/drawing/2014/main" id="{1043955B-072F-4C1D-AC28-C7DB2753083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122683" y="3408973"/>
            <a:ext cx="4907160" cy="3427538"/>
          </a:xfrm>
          <a:prstGeom prst="rect">
            <a:avLst/>
          </a:prstGeom>
        </p:spPr>
      </p:pic>
      <p:cxnSp>
        <p:nvCxnSpPr>
          <p:cNvPr id="11" name="Straight Arrow Connector 10">
            <a:extLst>
              <a:ext uri="{FF2B5EF4-FFF2-40B4-BE49-F238E27FC236}">
                <a16:creationId xmlns:a16="http://schemas.microsoft.com/office/drawing/2014/main" id="{F2E26FBA-48FC-4513-A197-DE1B97F8E400}"/>
              </a:ext>
            </a:extLst>
          </p:cNvPr>
          <p:cNvCxnSpPr/>
          <p:nvPr/>
        </p:nvCxnSpPr>
        <p:spPr>
          <a:xfrm>
            <a:off x="5387062" y="3332893"/>
            <a:ext cx="2514600" cy="0"/>
          </a:xfrm>
          <a:prstGeom prst="straightConnector1">
            <a:avLst/>
          </a:prstGeom>
          <a:ln w="31750">
            <a:solidFill>
              <a:schemeClr val="accent5"/>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50A09ECD-2E37-46B6-AED7-75FBEC139C8B}"/>
              </a:ext>
            </a:extLst>
          </p:cNvPr>
          <p:cNvSpPr txBox="1"/>
          <p:nvPr/>
        </p:nvSpPr>
        <p:spPr>
          <a:xfrm>
            <a:off x="6432331" y="2850932"/>
            <a:ext cx="914400" cy="914400"/>
          </a:xfrm>
          <a:prstGeom prst="rect">
            <a:avLst/>
          </a:prstGeom>
          <a:noFill/>
        </p:spPr>
        <p:txBody>
          <a:bodyPr vert="horz" wrap="none" lIns="91440" tIns="45720" rIns="91440" bIns="45720" rtlCol="0">
            <a:noAutofit/>
          </a:bodyPr>
          <a:lstStyle/>
          <a:p>
            <a:pPr algn="l"/>
            <a:r>
              <a:rPr lang="en-US" sz="2800" b="1">
                <a:solidFill>
                  <a:schemeClr val="accent5"/>
                </a:solidFill>
              </a:rPr>
              <a:t>?</a:t>
            </a:r>
            <a:endParaRPr lang="en-US" b="1">
              <a:solidFill>
                <a:schemeClr val="accent5"/>
              </a:solidFill>
            </a:endParaRPr>
          </a:p>
        </p:txBody>
      </p:sp>
      <p:sp>
        <p:nvSpPr>
          <p:cNvPr id="7" name="Slide Number Placeholder 3">
            <a:extLst>
              <a:ext uri="{FF2B5EF4-FFF2-40B4-BE49-F238E27FC236}">
                <a16:creationId xmlns:a16="http://schemas.microsoft.com/office/drawing/2014/main" id="{0869ACB1-B5AB-4139-9455-A01619E7B57E}"/>
              </a:ext>
            </a:extLst>
          </p:cNvPr>
          <p:cNvSpPr>
            <a:spLocks noGrp="1"/>
          </p:cNvSpPr>
          <p:nvPr>
            <p:ph type="sldNum" sz="quarter" idx="10"/>
          </p:nvPr>
        </p:nvSpPr>
        <p:spPr>
          <a:xfrm>
            <a:off x="11702562" y="6471387"/>
            <a:ext cx="489438" cy="365125"/>
          </a:xfrm>
        </p:spPr>
        <p:txBody>
          <a:bodyPr/>
          <a:lstStyle/>
          <a:p>
            <a:fld id="{F6B149FD-26F7-3645-B4E7-BA8B8CC5EEA8}" type="slidenum">
              <a:rPr lang="en-US" smtClean="0"/>
              <a:pPr/>
              <a:t>87</a:t>
            </a:fld>
            <a:endParaRPr lang="en-US"/>
          </a:p>
        </p:txBody>
      </p:sp>
    </p:spTree>
    <p:extLst>
      <p:ext uri="{BB962C8B-B14F-4D97-AF65-F5344CB8AC3E}">
        <p14:creationId xmlns:p14="http://schemas.microsoft.com/office/powerpoint/2010/main" val="505738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A71CCDF1-3525-3BB4-04E1-4C25BF5502CE}"/>
              </a:ext>
            </a:extLst>
          </p:cNvPr>
          <p:cNvPicPr>
            <a:picLocks noChangeAspect="1"/>
          </p:cNvPicPr>
          <p:nvPr/>
        </p:nvPicPr>
        <p:blipFill>
          <a:blip r:embed="rId3"/>
          <a:stretch>
            <a:fillRect/>
          </a:stretch>
        </p:blipFill>
        <p:spPr>
          <a:xfrm>
            <a:off x="6411773" y="986428"/>
            <a:ext cx="5623326" cy="4997810"/>
          </a:xfrm>
          <a:prstGeom prst="rect">
            <a:avLst/>
          </a:prstGeom>
        </p:spPr>
      </p:pic>
      <p:pic>
        <p:nvPicPr>
          <p:cNvPr id="5" name="Picture 4">
            <a:extLst>
              <a:ext uri="{FF2B5EF4-FFF2-40B4-BE49-F238E27FC236}">
                <a16:creationId xmlns:a16="http://schemas.microsoft.com/office/drawing/2014/main" id="{3D7E532F-3EEF-08D4-0D40-A5AB88F1EC0C}"/>
              </a:ext>
            </a:extLst>
          </p:cNvPr>
          <p:cNvPicPr>
            <a:picLocks noChangeAspect="1"/>
          </p:cNvPicPr>
          <p:nvPr/>
        </p:nvPicPr>
        <p:blipFill>
          <a:blip r:embed="rId4"/>
          <a:stretch>
            <a:fillRect/>
          </a:stretch>
        </p:blipFill>
        <p:spPr>
          <a:xfrm>
            <a:off x="472674" y="1036036"/>
            <a:ext cx="5623326" cy="4994318"/>
          </a:xfrm>
          <a:prstGeom prst="rect">
            <a:avLst/>
          </a:prstGeom>
        </p:spPr>
      </p:pic>
      <p:sp>
        <p:nvSpPr>
          <p:cNvPr id="2" name="Title 1">
            <a:extLst>
              <a:ext uri="{FF2B5EF4-FFF2-40B4-BE49-F238E27FC236}">
                <a16:creationId xmlns:a16="http://schemas.microsoft.com/office/drawing/2014/main" id="{C77F20AB-AEA6-4440-A02F-4DC3D548085A}"/>
              </a:ext>
            </a:extLst>
          </p:cNvPr>
          <p:cNvSpPr>
            <a:spLocks noGrp="1"/>
          </p:cNvSpPr>
          <p:nvPr>
            <p:ph type="title"/>
          </p:nvPr>
        </p:nvSpPr>
        <p:spPr/>
        <p:txBody>
          <a:bodyPr/>
          <a:lstStyle/>
          <a:p>
            <a:r>
              <a:rPr lang="en-US"/>
              <a:t>One-sided tolerances – Traditional U</a:t>
            </a:r>
            <a:r>
              <a:rPr lang="en-US" baseline="-25000"/>
              <a:t>95</a:t>
            </a:r>
            <a:r>
              <a:rPr lang="en-US"/>
              <a:t> can be overly conservative</a:t>
            </a:r>
          </a:p>
        </p:txBody>
      </p:sp>
      <p:sp>
        <p:nvSpPr>
          <p:cNvPr id="3" name="Slide Number Placeholder 2">
            <a:extLst>
              <a:ext uri="{FF2B5EF4-FFF2-40B4-BE49-F238E27FC236}">
                <a16:creationId xmlns:a16="http://schemas.microsoft.com/office/drawing/2014/main" id="{98B3C387-71C9-4987-AF5A-31EEF7F2C8D0}"/>
              </a:ext>
            </a:extLst>
          </p:cNvPr>
          <p:cNvSpPr>
            <a:spLocks noGrp="1"/>
          </p:cNvSpPr>
          <p:nvPr>
            <p:ph type="sldNum" sz="quarter" idx="4"/>
          </p:nvPr>
        </p:nvSpPr>
        <p:spPr/>
        <p:txBody>
          <a:bodyPr/>
          <a:lstStyle/>
          <a:p>
            <a:fld id="{4FAB73BC-B049-4115-A692-8D63A059BFB8}" type="slidenum">
              <a:rPr lang="en-US" smtClean="0"/>
              <a:pPr/>
              <a:t>88</a:t>
            </a:fld>
            <a:endParaRPr lang="en-US"/>
          </a:p>
        </p:txBody>
      </p:sp>
      <p:sp>
        <p:nvSpPr>
          <p:cNvPr id="7" name="TextBox 6">
            <a:extLst>
              <a:ext uri="{FF2B5EF4-FFF2-40B4-BE49-F238E27FC236}">
                <a16:creationId xmlns:a16="http://schemas.microsoft.com/office/drawing/2014/main" id="{6EC5B053-CB1D-4416-AC7C-ADE2AE46A374}"/>
              </a:ext>
            </a:extLst>
          </p:cNvPr>
          <p:cNvSpPr txBox="1"/>
          <p:nvPr/>
        </p:nvSpPr>
        <p:spPr>
          <a:xfrm>
            <a:off x="1923680" y="6330899"/>
            <a:ext cx="1689886" cy="369332"/>
          </a:xfrm>
          <a:prstGeom prst="rect">
            <a:avLst/>
          </a:prstGeom>
          <a:noFill/>
        </p:spPr>
        <p:txBody>
          <a:bodyPr wrap="none" rtlCol="0">
            <a:spAutoFit/>
          </a:bodyPr>
          <a:lstStyle/>
          <a:p>
            <a:r>
              <a:rPr lang="en-US"/>
              <a:t>U</a:t>
            </a:r>
            <a:r>
              <a:rPr lang="en-US" baseline="-25000"/>
              <a:t>95</a:t>
            </a:r>
            <a:r>
              <a:rPr lang="en-US"/>
              <a:t> Guardband</a:t>
            </a:r>
          </a:p>
        </p:txBody>
      </p:sp>
      <p:sp>
        <p:nvSpPr>
          <p:cNvPr id="8" name="TextBox 7">
            <a:extLst>
              <a:ext uri="{FF2B5EF4-FFF2-40B4-BE49-F238E27FC236}">
                <a16:creationId xmlns:a16="http://schemas.microsoft.com/office/drawing/2014/main" id="{8D99A75D-F711-485A-952D-70D9A950707F}"/>
              </a:ext>
            </a:extLst>
          </p:cNvPr>
          <p:cNvSpPr txBox="1"/>
          <p:nvPr/>
        </p:nvSpPr>
        <p:spPr>
          <a:xfrm>
            <a:off x="7940008" y="6333953"/>
            <a:ext cx="2566857" cy="369332"/>
          </a:xfrm>
          <a:prstGeom prst="rect">
            <a:avLst/>
          </a:prstGeom>
          <a:noFill/>
        </p:spPr>
        <p:txBody>
          <a:bodyPr wrap="none" rtlCol="0">
            <a:spAutoFit/>
          </a:bodyPr>
          <a:lstStyle/>
          <a:p>
            <a:r>
              <a:rPr lang="en-US"/>
              <a:t>Target 0.8% Guardband</a:t>
            </a:r>
          </a:p>
        </p:txBody>
      </p:sp>
      <p:sp>
        <p:nvSpPr>
          <p:cNvPr id="9" name="Circle: Hollow 8">
            <a:extLst>
              <a:ext uri="{FF2B5EF4-FFF2-40B4-BE49-F238E27FC236}">
                <a16:creationId xmlns:a16="http://schemas.microsoft.com/office/drawing/2014/main" id="{C4C2C591-3D42-43C2-B308-1F62F3767747}"/>
              </a:ext>
            </a:extLst>
          </p:cNvPr>
          <p:cNvSpPr/>
          <p:nvPr/>
        </p:nvSpPr>
        <p:spPr>
          <a:xfrm>
            <a:off x="9922343" y="1632558"/>
            <a:ext cx="1169043" cy="682907"/>
          </a:xfrm>
          <a:prstGeom prst="donut">
            <a:avLst>
              <a:gd name="adj" fmla="val 917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Circle: Hollow 9">
            <a:extLst>
              <a:ext uri="{FF2B5EF4-FFF2-40B4-BE49-F238E27FC236}">
                <a16:creationId xmlns:a16="http://schemas.microsoft.com/office/drawing/2014/main" id="{D89B8CCC-45EC-4C77-9860-5180A0695340}"/>
              </a:ext>
            </a:extLst>
          </p:cNvPr>
          <p:cNvSpPr/>
          <p:nvPr/>
        </p:nvSpPr>
        <p:spPr>
          <a:xfrm>
            <a:off x="3990351" y="1665227"/>
            <a:ext cx="1169043" cy="682907"/>
          </a:xfrm>
          <a:prstGeom prst="donut">
            <a:avLst>
              <a:gd name="adj" fmla="val 917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9163732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D9336B-2AD9-4843-8B30-520AE78AC4E4}"/>
              </a:ext>
            </a:extLst>
          </p:cNvPr>
          <p:cNvSpPr>
            <a:spLocks noGrp="1"/>
          </p:cNvSpPr>
          <p:nvPr>
            <p:ph type="title"/>
          </p:nvPr>
        </p:nvSpPr>
        <p:spPr/>
        <p:txBody>
          <a:bodyPr/>
          <a:lstStyle/>
          <a:p>
            <a:r>
              <a:rPr lang="en-US" dirty="0"/>
              <a:t>Assuming T</a:t>
            </a:r>
            <a:r>
              <a:rPr lang="en-US" baseline="-25000" dirty="0"/>
              <a:t>L</a:t>
            </a:r>
            <a:r>
              <a:rPr lang="en-US" dirty="0"/>
              <a:t> = 0 is dangerous!</a:t>
            </a:r>
          </a:p>
        </p:txBody>
      </p:sp>
      <p:sp>
        <p:nvSpPr>
          <p:cNvPr id="3" name="Slide Number Placeholder 2">
            <a:extLst>
              <a:ext uri="{FF2B5EF4-FFF2-40B4-BE49-F238E27FC236}">
                <a16:creationId xmlns:a16="http://schemas.microsoft.com/office/drawing/2014/main" id="{2A47BAF7-6098-48CB-8167-16CB33F0AD9E}"/>
              </a:ext>
            </a:extLst>
          </p:cNvPr>
          <p:cNvSpPr>
            <a:spLocks noGrp="1"/>
          </p:cNvSpPr>
          <p:nvPr>
            <p:ph type="sldNum" sz="quarter" idx="10"/>
          </p:nvPr>
        </p:nvSpPr>
        <p:spPr/>
        <p:txBody>
          <a:bodyPr/>
          <a:lstStyle/>
          <a:p>
            <a:fld id="{4FAB73BC-B049-4115-A692-8D63A059BFB8}" type="slidenum">
              <a:rPr lang="en-US" smtClean="0"/>
              <a:pPr/>
              <a:t>89</a:t>
            </a:fld>
            <a:endParaRPr lang="en-US"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EF295974-4518-4E07-A3BE-19418370D05B}"/>
                  </a:ext>
                </a:extLst>
              </p:cNvPr>
              <p:cNvSpPr>
                <a:spLocks noGrp="1"/>
              </p:cNvSpPr>
              <p:nvPr>
                <p:ph sz="quarter" idx="11"/>
              </p:nvPr>
            </p:nvSpPr>
            <p:spPr>
              <a:xfrm>
                <a:off x="804836" y="1438449"/>
                <a:ext cx="3099335" cy="1277659"/>
              </a:xfrm>
            </p:spPr>
            <p:txBody>
              <a:bodyPr>
                <a:normAutofit/>
              </a:bodyPr>
              <a:lstStyle/>
              <a:p>
                <a:r>
                  <a:rPr lang="en-US" sz="1600" dirty="0"/>
                  <a:t> </a:t>
                </a:r>
                <a14:m>
                  <m:oMath xmlns:m="http://schemas.openxmlformats.org/officeDocument/2006/math">
                    <m:r>
                      <a:rPr lang="en-US" sz="1600" i="1">
                        <a:latin typeface="Cambria Math" panose="02040503050406030204" pitchFamily="18" charset="0"/>
                      </a:rPr>
                      <m:t>𝑇𝑈𝑅</m:t>
                    </m:r>
                    <m:r>
                      <a:rPr lang="en-US" sz="1600" i="1">
                        <a:latin typeface="Cambria Math" panose="02040503050406030204" pitchFamily="18" charset="0"/>
                      </a:rPr>
                      <m:t>= </m:t>
                    </m:r>
                    <m:f>
                      <m:fPr>
                        <m:ctrlPr>
                          <a:rPr lang="en-US" sz="1600" i="1">
                            <a:latin typeface="Cambria Math" panose="02040503050406030204" pitchFamily="18" charset="0"/>
                          </a:rPr>
                        </m:ctrlPr>
                      </m:fPr>
                      <m:num>
                        <m:sSub>
                          <m:sSubPr>
                            <m:ctrlPr>
                              <a:rPr lang="en-US" sz="1600" i="1">
                                <a:latin typeface="Cambria Math" panose="02040503050406030204" pitchFamily="18" charset="0"/>
                              </a:rPr>
                            </m:ctrlPr>
                          </m:sSubPr>
                          <m:e>
                            <m:r>
                              <a:rPr lang="en-US" sz="1600" i="1">
                                <a:latin typeface="Cambria Math" panose="02040503050406030204" pitchFamily="18" charset="0"/>
                              </a:rPr>
                              <m:t>𝑇</m:t>
                            </m:r>
                          </m:e>
                          <m:sub>
                            <m:r>
                              <a:rPr lang="en-US" sz="1600" i="1">
                                <a:latin typeface="Cambria Math" panose="02040503050406030204" pitchFamily="18" charset="0"/>
                              </a:rPr>
                              <m:t>𝑈</m:t>
                            </m:r>
                          </m:sub>
                        </m:sSub>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𝑇</m:t>
                            </m:r>
                          </m:e>
                          <m:sub>
                            <m:r>
                              <a:rPr lang="en-US" sz="1600" i="1">
                                <a:latin typeface="Cambria Math" panose="02040503050406030204" pitchFamily="18" charset="0"/>
                              </a:rPr>
                              <m:t>𝐿</m:t>
                            </m:r>
                          </m:sub>
                        </m:sSub>
                      </m:num>
                      <m:den>
                        <m:r>
                          <a:rPr lang="en-US" sz="1600" b="0" i="1" smtClean="0">
                            <a:latin typeface="Cambria Math" panose="02040503050406030204" pitchFamily="18" charset="0"/>
                          </a:rPr>
                          <m:t>2</m:t>
                        </m:r>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𝑈</m:t>
                            </m:r>
                          </m:e>
                          <m:sub>
                            <m:r>
                              <a:rPr lang="en-US" sz="1600" b="0" i="1" smtClean="0">
                                <a:latin typeface="Cambria Math" panose="02040503050406030204" pitchFamily="18" charset="0"/>
                                <a:ea typeface="Cambria Math" panose="02040503050406030204" pitchFamily="18" charset="0"/>
                              </a:rPr>
                              <m:t>95</m:t>
                            </m:r>
                          </m:sub>
                        </m:sSub>
                      </m:den>
                    </m:f>
                  </m:oMath>
                </a14:m>
                <a:endParaRPr lang="en-US" sz="1600" dirty="0"/>
              </a:p>
              <a:p>
                <a:r>
                  <a:rPr lang="en-US" sz="1600" dirty="0"/>
                  <a:t> </a:t>
                </a:r>
                <a14:m>
                  <m:oMath xmlns:m="http://schemas.openxmlformats.org/officeDocument/2006/math">
                    <m:r>
                      <a:rPr lang="en-US" sz="1600" b="0" i="1" smtClean="0">
                        <a:latin typeface="Cambria Math" panose="02040503050406030204" pitchFamily="18" charset="0"/>
                      </a:rPr>
                      <m:t>𝐼𝑇𝑃</m:t>
                    </m:r>
                    <m:r>
                      <a:rPr lang="en-US" sz="1600" i="1">
                        <a:latin typeface="Cambria Math" panose="02040503050406030204" pitchFamily="18" charset="0"/>
                      </a:rPr>
                      <m:t>=2 </m:t>
                    </m:r>
                    <m:r>
                      <m:rPr>
                        <m:sty m:val="p"/>
                      </m:rPr>
                      <a:rPr lang="el-GR" sz="1600" i="1">
                        <a:latin typeface="Cambria Math" panose="02040503050406030204" pitchFamily="18" charset="0"/>
                        <a:ea typeface="Cambria Math" panose="02040503050406030204" pitchFamily="18" charset="0"/>
                      </a:rPr>
                      <m:t>Φ</m:t>
                    </m:r>
                    <m:d>
                      <m:dPr>
                        <m:ctrlPr>
                          <a:rPr lang="el-GR" sz="1600" i="1">
                            <a:latin typeface="Cambria Math" panose="02040503050406030204" pitchFamily="18" charset="0"/>
                            <a:ea typeface="Cambria Math" panose="02040503050406030204" pitchFamily="18" charset="0"/>
                          </a:rPr>
                        </m:ctrlPr>
                      </m:dPr>
                      <m:e>
                        <m:f>
                          <m:fPr>
                            <m:ctrlPr>
                              <a:rPr lang="el-GR" sz="1600" i="1">
                                <a:latin typeface="Cambria Math" panose="02040503050406030204" pitchFamily="18" charset="0"/>
                                <a:ea typeface="Cambria Math" panose="02040503050406030204" pitchFamily="18" charset="0"/>
                              </a:rPr>
                            </m:ctrlPr>
                          </m:fPr>
                          <m:num>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𝑇</m:t>
                                </m:r>
                              </m:e>
                              <m:sub>
                                <m:r>
                                  <a:rPr lang="en-US" sz="1600" i="1">
                                    <a:latin typeface="Cambria Math" panose="02040503050406030204" pitchFamily="18" charset="0"/>
                                    <a:ea typeface="Cambria Math" panose="02040503050406030204" pitchFamily="18" charset="0"/>
                                  </a:rPr>
                                  <m:t>𝑈</m:t>
                                </m:r>
                              </m:sub>
                            </m:sSub>
                            <m:r>
                              <a:rPr lang="en-US" sz="1600" i="1">
                                <a:latin typeface="Cambria Math" panose="02040503050406030204" pitchFamily="18" charset="0"/>
                                <a:ea typeface="Cambria Math" panose="02040503050406030204" pitchFamily="18" charset="0"/>
                              </a:rPr>
                              <m:t>−</m:t>
                            </m:r>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𝑇</m:t>
                                </m:r>
                              </m:e>
                              <m:sub>
                                <m:r>
                                  <a:rPr lang="en-US" sz="1600" i="1">
                                    <a:latin typeface="Cambria Math" panose="02040503050406030204" pitchFamily="18" charset="0"/>
                                    <a:ea typeface="Cambria Math" panose="02040503050406030204" pitchFamily="18" charset="0"/>
                                  </a:rPr>
                                  <m:t>𝐿</m:t>
                                </m:r>
                              </m:sub>
                            </m:sSub>
                          </m:num>
                          <m:den>
                            <m:r>
                              <a:rPr lang="en-US" sz="1600" i="1">
                                <a:latin typeface="Cambria Math" panose="02040503050406030204" pitchFamily="18" charset="0"/>
                                <a:ea typeface="Cambria Math" panose="02040503050406030204" pitchFamily="18" charset="0"/>
                              </a:rPr>
                              <m:t>2</m:t>
                            </m:r>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𝑢</m:t>
                                </m:r>
                              </m:e>
                              <m:sub>
                                <m:r>
                                  <a:rPr lang="en-US" sz="1600" i="1">
                                    <a:latin typeface="Cambria Math" panose="02040503050406030204" pitchFamily="18" charset="0"/>
                                    <a:ea typeface="Cambria Math" panose="02040503050406030204" pitchFamily="18" charset="0"/>
                                  </a:rPr>
                                  <m:t>0</m:t>
                                </m:r>
                              </m:sub>
                            </m:sSub>
                          </m:den>
                        </m:f>
                      </m:e>
                    </m:d>
                    <m:r>
                      <a:rPr lang="en-US" sz="1600" i="1">
                        <a:latin typeface="Cambria Math" panose="02040503050406030204" pitchFamily="18" charset="0"/>
                        <a:ea typeface="Cambria Math" panose="02040503050406030204" pitchFamily="18" charset="0"/>
                      </a:rPr>
                      <m:t>−1</m:t>
                    </m:r>
                  </m:oMath>
                </a14:m>
                <a:endParaRPr lang="en-US" dirty="0"/>
              </a:p>
              <a:p>
                <a:r>
                  <a:rPr lang="en-US" sz="1600" dirty="0"/>
                  <a:t>Maximum limit; set </a:t>
                </a:r>
                <a14:m>
                  <m:oMath xmlns:m="http://schemas.openxmlformats.org/officeDocument/2006/math">
                    <m:sSub>
                      <m:sSubPr>
                        <m:ctrlPr>
                          <a:rPr lang="en-US" sz="1600" i="1" dirty="0" smtClean="0">
                            <a:latin typeface="Cambria Math" panose="02040503050406030204" pitchFamily="18" charset="0"/>
                          </a:rPr>
                        </m:ctrlPr>
                      </m:sSubPr>
                      <m:e>
                        <m:r>
                          <a:rPr lang="en-US" sz="1600" i="1" dirty="0" smtClean="0">
                            <a:latin typeface="Cambria Math" panose="02040503050406030204" pitchFamily="18" charset="0"/>
                          </a:rPr>
                          <m:t>𝑇</m:t>
                        </m:r>
                      </m:e>
                      <m:sub>
                        <m:r>
                          <a:rPr lang="en-US" sz="1600" i="1" dirty="0" smtClean="0">
                            <a:latin typeface="Cambria Math" panose="02040503050406030204" pitchFamily="18" charset="0"/>
                          </a:rPr>
                          <m:t>𝐿</m:t>
                        </m:r>
                      </m:sub>
                    </m:sSub>
                    <m:r>
                      <a:rPr lang="en-US" sz="1600" i="1" dirty="0" smtClean="0">
                        <a:latin typeface="Cambria Math" panose="02040503050406030204" pitchFamily="18" charset="0"/>
                      </a:rPr>
                      <m:t>= 0</m:t>
                    </m:r>
                  </m:oMath>
                </a14:m>
                <a:r>
                  <a:rPr lang="en-US" sz="1600" dirty="0"/>
                  <a:t>?</a:t>
                </a:r>
              </a:p>
              <a:p>
                <a:endParaRPr lang="en-US" dirty="0"/>
              </a:p>
            </p:txBody>
          </p:sp>
        </mc:Choice>
        <mc:Fallback xmlns="">
          <p:sp>
            <p:nvSpPr>
              <p:cNvPr id="4" name="Content Placeholder 3">
                <a:extLst>
                  <a:ext uri="{FF2B5EF4-FFF2-40B4-BE49-F238E27FC236}">
                    <a16:creationId xmlns:a16="http://schemas.microsoft.com/office/drawing/2014/main" id="{EF295974-4518-4E07-A3BE-19418370D05B}"/>
                  </a:ext>
                </a:extLst>
              </p:cNvPr>
              <p:cNvSpPr>
                <a:spLocks noGrp="1" noRot="1" noChangeAspect="1" noMove="1" noResize="1" noEditPoints="1" noAdjustHandles="1" noChangeArrowheads="1" noChangeShapeType="1" noTextEdit="1"/>
              </p:cNvSpPr>
              <p:nvPr>
                <p:ph sz="quarter" idx="11"/>
              </p:nvPr>
            </p:nvSpPr>
            <p:spPr>
              <a:xfrm>
                <a:off x="804836" y="1438449"/>
                <a:ext cx="3099335" cy="1277659"/>
              </a:xfrm>
              <a:blipFill>
                <a:blip r:embed="rId2"/>
                <a:stretch>
                  <a:fillRect l="-3937" b="-4286"/>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C4AC1887-A57C-4389-B0EC-B85A3D0B80B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483790" y="2722342"/>
            <a:ext cx="5367457" cy="3749045"/>
          </a:xfrm>
          <a:prstGeom prst="rect">
            <a:avLst/>
          </a:prstGeom>
        </p:spPr>
      </p:pic>
      <p:sp>
        <p:nvSpPr>
          <p:cNvPr id="11" name="TextBox 10">
            <a:extLst>
              <a:ext uri="{FF2B5EF4-FFF2-40B4-BE49-F238E27FC236}">
                <a16:creationId xmlns:a16="http://schemas.microsoft.com/office/drawing/2014/main" id="{804CC3ED-0216-4E29-ACC1-740D7A07A66F}"/>
              </a:ext>
            </a:extLst>
          </p:cNvPr>
          <p:cNvSpPr txBox="1"/>
          <p:nvPr/>
        </p:nvSpPr>
        <p:spPr>
          <a:xfrm>
            <a:off x="1417328" y="3677129"/>
            <a:ext cx="3215148" cy="842237"/>
          </a:xfrm>
          <a:prstGeom prst="rect">
            <a:avLst/>
          </a:prstGeom>
        </p:spPr>
        <p:txBody>
          <a:bodyPr vert="horz" wrap="square" lIns="91440" tIns="45720" rIns="91440" bIns="45720" rtlCol="0">
            <a:noAutofit/>
          </a:bodyPr>
          <a:lstStyle/>
          <a:p>
            <a:r>
              <a:rPr lang="en-US" sz="1400" dirty="0">
                <a:solidFill>
                  <a:schemeClr val="accent5"/>
                </a:solidFill>
                <a:latin typeface="Open Sans" panose="020B0606030504020204" pitchFamily="34" charset="0"/>
                <a:ea typeface="Open Sans" panose="020B0606030504020204" pitchFamily="34" charset="0"/>
                <a:cs typeface="Open Sans" panose="020B0606030504020204" pitchFamily="34" charset="0"/>
              </a:rPr>
              <a:t>Assumes</a:t>
            </a:r>
            <a:r>
              <a:rPr lang="en-US" sz="1400" dirty="0">
                <a:latin typeface="Open Sans" panose="020B0606030504020204" pitchFamily="34" charset="0"/>
                <a:ea typeface="Open Sans" panose="020B0606030504020204" pitchFamily="34" charset="0"/>
                <a:cs typeface="Open Sans" panose="020B0606030504020204" pitchFamily="34" charset="0"/>
              </a:rPr>
              <a:t> product will fall below zero with the same probability they fall above the maximum limit</a:t>
            </a:r>
          </a:p>
          <a:p>
            <a:endParaRPr lang="en-US" sz="1400" dirty="0">
              <a:latin typeface="Open Sans" panose="020B0606030504020204" pitchFamily="34" charset="0"/>
              <a:ea typeface="Open Sans" panose="020B0606030504020204" pitchFamily="34" charset="0"/>
              <a:cs typeface="Open Sans" panose="020B0606030504020204" pitchFamily="34" charset="0"/>
            </a:endParaRPr>
          </a:p>
          <a:p>
            <a:endParaRPr lang="en-US" sz="1400" dirty="0">
              <a:latin typeface="Open Sans" panose="020B0606030504020204" pitchFamily="34" charset="0"/>
              <a:ea typeface="Open Sans" panose="020B0606030504020204" pitchFamily="34" charset="0"/>
              <a:cs typeface="Open Sans" panose="020B0606030504020204" pitchFamily="34" charset="0"/>
            </a:endParaRPr>
          </a:p>
          <a:p>
            <a:endParaRPr lang="en-US" sz="1400" dirty="0">
              <a:latin typeface="Open Sans" panose="020B0606030504020204" pitchFamily="34" charset="0"/>
              <a:ea typeface="Open Sans" panose="020B0606030504020204" pitchFamily="34" charset="0"/>
              <a:cs typeface="Open Sans" panose="020B0606030504020204" pitchFamily="34" charset="0"/>
            </a:endParaRPr>
          </a:p>
        </p:txBody>
      </p:sp>
      <p:cxnSp>
        <p:nvCxnSpPr>
          <p:cNvPr id="13" name="Straight Arrow Connector 12">
            <a:extLst>
              <a:ext uri="{FF2B5EF4-FFF2-40B4-BE49-F238E27FC236}">
                <a16:creationId xmlns:a16="http://schemas.microsoft.com/office/drawing/2014/main" id="{A98C96CD-6FFC-476E-B589-BA3F1BEF11A2}"/>
              </a:ext>
            </a:extLst>
          </p:cNvPr>
          <p:cNvCxnSpPr>
            <a:cxnSpLocks/>
          </p:cNvCxnSpPr>
          <p:nvPr/>
        </p:nvCxnSpPr>
        <p:spPr>
          <a:xfrm>
            <a:off x="4521666" y="4194495"/>
            <a:ext cx="2126784" cy="992999"/>
          </a:xfrm>
          <a:prstGeom prst="straightConnector1">
            <a:avLst/>
          </a:prstGeom>
          <a:ln w="317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DEB787B2-3559-44D0-BA5D-4A896721AA5F}"/>
              </a:ext>
            </a:extLst>
          </p:cNvPr>
          <p:cNvSpPr txBox="1"/>
          <p:nvPr/>
        </p:nvSpPr>
        <p:spPr>
          <a:xfrm>
            <a:off x="6186723" y="2128091"/>
            <a:ext cx="4471111" cy="254914"/>
          </a:xfrm>
          <a:prstGeom prst="rect">
            <a:avLst/>
          </a:prstGeom>
        </p:spPr>
        <p:txBody>
          <a:bodyPr vert="horz" wrap="square" lIns="91440" tIns="45720" rIns="91440" bIns="45720" rtlCol="0">
            <a:noAutofit/>
          </a:bodyPr>
          <a:lstStyle/>
          <a:p>
            <a:r>
              <a:rPr lang="en-US" sz="1400" dirty="0">
                <a:solidFill>
                  <a:schemeClr val="accent5"/>
                </a:solidFill>
                <a:latin typeface="Open Sans" panose="020B0606030504020204" pitchFamily="34" charset="0"/>
                <a:ea typeface="Open Sans" panose="020B0606030504020204" pitchFamily="34" charset="0"/>
                <a:cs typeface="Open Sans" panose="020B0606030504020204" pitchFamily="34" charset="0"/>
              </a:rPr>
              <a:t>Assumes</a:t>
            </a:r>
            <a:r>
              <a:rPr lang="en-US" sz="1400" dirty="0">
                <a:latin typeface="Open Sans" panose="020B0606030504020204" pitchFamily="34" charset="0"/>
                <a:ea typeface="Open Sans" panose="020B0606030504020204" pitchFamily="34" charset="0"/>
                <a:cs typeface="Open Sans" panose="020B0606030504020204" pitchFamily="34" charset="0"/>
              </a:rPr>
              <a:t> average product is exactly half the limit</a:t>
            </a:r>
          </a:p>
        </p:txBody>
      </p:sp>
      <p:sp>
        <p:nvSpPr>
          <p:cNvPr id="5" name="Rectangle 4">
            <a:extLst>
              <a:ext uri="{FF2B5EF4-FFF2-40B4-BE49-F238E27FC236}">
                <a16:creationId xmlns:a16="http://schemas.microsoft.com/office/drawing/2014/main" id="{FEBA4AD0-60C7-4B75-839A-3BA8E8595D54}"/>
              </a:ext>
            </a:extLst>
          </p:cNvPr>
          <p:cNvSpPr/>
          <p:nvPr/>
        </p:nvSpPr>
        <p:spPr>
          <a:xfrm>
            <a:off x="239359" y="5673413"/>
            <a:ext cx="5122511" cy="1200329"/>
          </a:xfrm>
          <a:prstGeom prst="rect">
            <a:avLst/>
          </a:prstGeom>
        </p:spPr>
        <p:txBody>
          <a:bodyPr wrap="square">
            <a:spAutoFit/>
          </a:bodyPr>
          <a:lstStyle/>
          <a:p>
            <a:r>
              <a:rPr lang="en-US" dirty="0">
                <a:latin typeface="+mj-lt"/>
              </a:rPr>
              <a:t>The implied zero limit does not result in a valid representation of products, so this TUR with T</a:t>
            </a:r>
            <a:r>
              <a:rPr lang="en-US" baseline="-25000" dirty="0">
                <a:latin typeface="+mj-lt"/>
              </a:rPr>
              <a:t>L</a:t>
            </a:r>
            <a:r>
              <a:rPr lang="en-US" dirty="0">
                <a:latin typeface="+mj-lt"/>
              </a:rPr>
              <a:t>=0 is not a valid representation of risk!</a:t>
            </a:r>
          </a:p>
        </p:txBody>
      </p:sp>
      <p:cxnSp>
        <p:nvCxnSpPr>
          <p:cNvPr id="12" name="Straight Arrow Connector 11">
            <a:extLst>
              <a:ext uri="{FF2B5EF4-FFF2-40B4-BE49-F238E27FC236}">
                <a16:creationId xmlns:a16="http://schemas.microsoft.com/office/drawing/2014/main" id="{8BBD2BBC-21DC-4BA1-B122-E6F3533577B3}"/>
              </a:ext>
            </a:extLst>
          </p:cNvPr>
          <p:cNvCxnSpPr>
            <a:cxnSpLocks/>
          </p:cNvCxnSpPr>
          <p:nvPr/>
        </p:nvCxnSpPr>
        <p:spPr>
          <a:xfrm>
            <a:off x="8287827" y="2494982"/>
            <a:ext cx="0" cy="1410281"/>
          </a:xfrm>
          <a:prstGeom prst="straightConnector1">
            <a:avLst/>
          </a:prstGeom>
          <a:ln w="317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D094206-E5EF-4FF3-BC9C-72E2539F80F9}"/>
              </a:ext>
            </a:extLst>
          </p:cNvPr>
          <p:cNvCxnSpPr>
            <a:cxnSpLocks/>
          </p:cNvCxnSpPr>
          <p:nvPr/>
        </p:nvCxnSpPr>
        <p:spPr>
          <a:xfrm>
            <a:off x="7112000" y="4124131"/>
            <a:ext cx="0" cy="2068661"/>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C2194B09-27FB-4168-813E-603FC7991C7D}"/>
              </a:ext>
            </a:extLst>
          </p:cNvPr>
          <p:cNvSpPr txBox="1"/>
          <p:nvPr/>
        </p:nvSpPr>
        <p:spPr>
          <a:xfrm>
            <a:off x="9727168" y="3938506"/>
            <a:ext cx="1047505" cy="261610"/>
          </a:xfrm>
          <a:prstGeom prst="rect">
            <a:avLst/>
          </a:prstGeom>
          <a:noFill/>
        </p:spPr>
        <p:txBody>
          <a:bodyPr wrap="square" rtlCol="0">
            <a:spAutoFit/>
          </a:bodyPr>
          <a:lstStyle/>
          <a:p>
            <a:r>
              <a:rPr lang="en-US" sz="1050" dirty="0"/>
              <a:t>False Accept</a:t>
            </a:r>
          </a:p>
        </p:txBody>
      </p:sp>
      <p:sp>
        <p:nvSpPr>
          <p:cNvPr id="16" name="TextBox 15">
            <a:extLst>
              <a:ext uri="{FF2B5EF4-FFF2-40B4-BE49-F238E27FC236}">
                <a16:creationId xmlns:a16="http://schemas.microsoft.com/office/drawing/2014/main" id="{8DA58ED1-E49E-4302-B64C-7FE96839CF4E}"/>
              </a:ext>
            </a:extLst>
          </p:cNvPr>
          <p:cNvSpPr txBox="1"/>
          <p:nvPr/>
        </p:nvSpPr>
        <p:spPr>
          <a:xfrm>
            <a:off x="8522032" y="2928506"/>
            <a:ext cx="1047505" cy="261610"/>
          </a:xfrm>
          <a:prstGeom prst="rect">
            <a:avLst/>
          </a:prstGeom>
          <a:noFill/>
        </p:spPr>
        <p:txBody>
          <a:bodyPr wrap="square" rtlCol="0">
            <a:spAutoFit/>
          </a:bodyPr>
          <a:lstStyle/>
          <a:p>
            <a:r>
              <a:rPr lang="en-US" sz="1050" dirty="0"/>
              <a:t>False Reject</a:t>
            </a:r>
          </a:p>
        </p:txBody>
      </p:sp>
    </p:spTree>
    <p:extLst>
      <p:ext uri="{BB962C8B-B14F-4D97-AF65-F5344CB8AC3E}">
        <p14:creationId xmlns:p14="http://schemas.microsoft.com/office/powerpoint/2010/main" val="4089042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98F5D3-F46E-4B19-8F09-094621E0AC0E}"/>
              </a:ext>
            </a:extLst>
          </p:cNvPr>
          <p:cNvSpPr>
            <a:spLocks noGrp="1"/>
          </p:cNvSpPr>
          <p:nvPr>
            <p:ph type="title"/>
          </p:nvPr>
        </p:nvSpPr>
        <p:spPr/>
        <p:txBody>
          <a:bodyPr/>
          <a:lstStyle/>
          <a:p>
            <a:r>
              <a:rPr lang="en-US"/>
              <a:t>Examples of decisions based on measurement</a:t>
            </a:r>
          </a:p>
        </p:txBody>
      </p:sp>
      <p:sp>
        <p:nvSpPr>
          <p:cNvPr id="3" name="Slide Number Placeholder 2">
            <a:extLst>
              <a:ext uri="{FF2B5EF4-FFF2-40B4-BE49-F238E27FC236}">
                <a16:creationId xmlns:a16="http://schemas.microsoft.com/office/drawing/2014/main" id="{2E74E6E9-81E1-400C-814A-901E92192802}"/>
              </a:ext>
            </a:extLst>
          </p:cNvPr>
          <p:cNvSpPr>
            <a:spLocks noGrp="1"/>
          </p:cNvSpPr>
          <p:nvPr>
            <p:ph type="sldNum" sz="quarter" idx="10"/>
          </p:nvPr>
        </p:nvSpPr>
        <p:spPr/>
        <p:txBody>
          <a:bodyPr/>
          <a:lstStyle/>
          <a:p>
            <a:fld id="{4FAB73BC-B049-4115-A692-8D63A059BFB8}" type="slidenum">
              <a:rPr lang="en-US" smtClean="0"/>
              <a:pPr/>
              <a:t>9</a:t>
            </a:fld>
            <a:endParaRPr lang="en-US"/>
          </a:p>
        </p:txBody>
      </p:sp>
      <p:sp>
        <p:nvSpPr>
          <p:cNvPr id="4" name="Content Placeholder 3">
            <a:extLst>
              <a:ext uri="{FF2B5EF4-FFF2-40B4-BE49-F238E27FC236}">
                <a16:creationId xmlns:a16="http://schemas.microsoft.com/office/drawing/2014/main" id="{D3331401-37DF-402A-B51F-201C91942A5C}"/>
              </a:ext>
            </a:extLst>
          </p:cNvPr>
          <p:cNvSpPr>
            <a:spLocks noGrp="1"/>
          </p:cNvSpPr>
          <p:nvPr>
            <p:ph sz="quarter" idx="11"/>
          </p:nvPr>
        </p:nvSpPr>
        <p:spPr/>
        <p:txBody>
          <a:bodyPr/>
          <a:lstStyle/>
          <a:p>
            <a:pPr marL="342900" indent="-342900">
              <a:buFont typeface="Arial" panose="020B0604020202020204" pitchFamily="34" charset="0"/>
              <a:buChar char="•"/>
            </a:pPr>
            <a:r>
              <a:rPr lang="en-US" b="1"/>
              <a:t>Calibration</a:t>
            </a:r>
            <a:r>
              <a:rPr lang="en-US"/>
              <a:t>: Is the power supply operating within tolerance? </a:t>
            </a:r>
          </a:p>
          <a:p>
            <a:pPr marL="342900" indent="-342900">
              <a:buFont typeface="Arial" panose="020B0604020202020204" pitchFamily="34" charset="0"/>
              <a:buChar char="•"/>
            </a:pPr>
            <a:r>
              <a:rPr lang="en-US" b="1"/>
              <a:t>Manufacturing</a:t>
            </a:r>
            <a:r>
              <a:rPr lang="en-US"/>
              <a:t>: Does the widget meet its engineering specifications?</a:t>
            </a:r>
          </a:p>
          <a:p>
            <a:pPr marL="342900" indent="-342900">
              <a:buFont typeface="Arial" panose="020B0604020202020204" pitchFamily="34" charset="0"/>
              <a:buChar char="•"/>
            </a:pPr>
            <a:r>
              <a:rPr lang="en-US" b="1"/>
              <a:t>R&amp;D</a:t>
            </a:r>
            <a:r>
              <a:rPr lang="en-US"/>
              <a:t>: Should the grant proposal be funded based on initial data?</a:t>
            </a:r>
          </a:p>
          <a:p>
            <a:pPr marL="342900" indent="-342900">
              <a:buFont typeface="Arial" panose="020B0604020202020204" pitchFamily="34" charset="0"/>
              <a:buChar char="•"/>
            </a:pPr>
            <a:r>
              <a:rPr lang="en-US" b="1"/>
              <a:t>Application</a:t>
            </a:r>
            <a:r>
              <a:rPr lang="en-US"/>
              <a:t>: Should the aircraft take off based on measured air speed?</a:t>
            </a:r>
          </a:p>
          <a:p>
            <a:pPr marL="342900" indent="-342900">
              <a:buFont typeface="Arial" panose="020B0604020202020204" pitchFamily="34" charset="0"/>
              <a:buChar char="•"/>
            </a:pPr>
            <a:r>
              <a:rPr lang="en-US" b="1"/>
              <a:t>Commerce</a:t>
            </a:r>
            <a:r>
              <a:rPr lang="en-US"/>
              <a:t>: How much should you pay for that tank of gasoline?</a:t>
            </a:r>
          </a:p>
          <a:p>
            <a:pPr marL="342900" indent="-342900">
              <a:buFont typeface="Arial" panose="020B0604020202020204" pitchFamily="34" charset="0"/>
              <a:buChar char="•"/>
            </a:pPr>
            <a:r>
              <a:rPr lang="en-US" b="1"/>
              <a:t>Entertainment</a:t>
            </a:r>
            <a:r>
              <a:rPr lang="en-US"/>
              <a:t>: Can we use this football in the Super Bowl?</a:t>
            </a:r>
          </a:p>
          <a:p>
            <a:endParaRPr lang="en-US"/>
          </a:p>
          <a:p>
            <a:endParaRPr lang="en-US"/>
          </a:p>
          <a:p>
            <a:r>
              <a:rPr lang="en-US"/>
              <a:t>All measurements have uncertainty, so all decisions have risk of being incorrect!</a:t>
            </a:r>
          </a:p>
          <a:p>
            <a:endParaRPr lang="en-US"/>
          </a:p>
        </p:txBody>
      </p:sp>
    </p:spTree>
    <p:extLst>
      <p:ext uri="{BB962C8B-B14F-4D97-AF65-F5344CB8AC3E}">
        <p14:creationId xmlns:p14="http://schemas.microsoft.com/office/powerpoint/2010/main" val="2605030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D1F816-845E-4AD7-BDD9-B733305A0619}"/>
              </a:ext>
            </a:extLst>
          </p:cNvPr>
          <p:cNvSpPr>
            <a:spLocks noGrp="1"/>
          </p:cNvSpPr>
          <p:nvPr>
            <p:ph type="title"/>
          </p:nvPr>
        </p:nvSpPr>
        <p:spPr/>
        <p:txBody>
          <a:bodyPr/>
          <a:lstStyle/>
          <a:p>
            <a:r>
              <a:rPr lang="en-US" dirty="0"/>
              <a:t>One-sided Option 1: Always apply U</a:t>
            </a:r>
            <a:r>
              <a:rPr lang="en-US" baseline="-25000" dirty="0"/>
              <a:t>95</a:t>
            </a:r>
            <a:r>
              <a:rPr lang="en-US" dirty="0"/>
              <a:t> Guardbanding</a:t>
            </a:r>
          </a:p>
        </p:txBody>
      </p:sp>
      <p:sp>
        <p:nvSpPr>
          <p:cNvPr id="3" name="Slide Number Placeholder 2">
            <a:extLst>
              <a:ext uri="{FF2B5EF4-FFF2-40B4-BE49-F238E27FC236}">
                <a16:creationId xmlns:a16="http://schemas.microsoft.com/office/drawing/2014/main" id="{513808D8-99C6-4EEA-83F2-427F35AA0573}"/>
              </a:ext>
            </a:extLst>
          </p:cNvPr>
          <p:cNvSpPr>
            <a:spLocks noGrp="1"/>
          </p:cNvSpPr>
          <p:nvPr>
            <p:ph type="sldNum" sz="quarter" idx="10"/>
          </p:nvPr>
        </p:nvSpPr>
        <p:spPr/>
        <p:txBody>
          <a:bodyPr/>
          <a:lstStyle/>
          <a:p>
            <a:fld id="{4FAB73BC-B049-4115-A692-8D63A059BFB8}" type="slidenum">
              <a:rPr lang="en-US" smtClean="0"/>
              <a:pPr/>
              <a:t>90</a:t>
            </a:fld>
            <a:endParaRPr lang="en-US"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2FC3AD7D-5FFB-4A40-8CA2-C963DD85FDFD}"/>
                  </a:ext>
                </a:extLst>
              </p:cNvPr>
              <p:cNvSpPr>
                <a:spLocks noGrp="1"/>
              </p:cNvSpPr>
              <p:nvPr>
                <p:ph sz="quarter" idx="11"/>
              </p:nvPr>
            </p:nvSpPr>
            <p:spPr>
              <a:xfrm>
                <a:off x="279400" y="1425183"/>
                <a:ext cx="5448300" cy="4610100"/>
              </a:xfrm>
            </p:spPr>
            <p:txBody>
              <a:bodyPr>
                <a:normAutofit fontScale="92500"/>
              </a:bodyPr>
              <a:lstStyle/>
              <a:p>
                <a:r>
                  <a:rPr lang="en-US" dirty="0"/>
                  <a:t>Acceptance Limit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𝑈</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𝑈</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𝑈</m:t>
                        </m:r>
                      </m:e>
                      <m:sub>
                        <m:r>
                          <a:rPr lang="en-US" b="0" i="1" smtClean="0">
                            <a:latin typeface="Cambria Math" panose="02040503050406030204" pitchFamily="18" charset="0"/>
                          </a:rPr>
                          <m:t>95</m:t>
                        </m:r>
                      </m:sub>
                    </m:sSub>
                  </m:oMath>
                </a14:m>
                <a:endParaRPr lang="en-US" b="0" dirty="0"/>
              </a:p>
              <a:p>
                <a:r>
                  <a:rPr lang="en-US" dirty="0"/>
                  <a:t>	             or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𝐿</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𝐿</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𝑈</m:t>
                        </m:r>
                      </m:e>
                      <m:sub>
                        <m:r>
                          <a:rPr lang="en-US" b="0" i="1" smtClean="0">
                            <a:latin typeface="Cambria Math" panose="02040503050406030204" pitchFamily="18" charset="0"/>
                          </a:rPr>
                          <m:t>95</m:t>
                        </m:r>
                      </m:sub>
                    </m:sSub>
                  </m:oMath>
                </a14:m>
                <a:endParaRPr lang="en-US" b="0" dirty="0"/>
              </a:p>
              <a:p>
                <a:r>
                  <a:rPr lang="en-US" dirty="0"/>
                  <a:t>	(Subtract off the uncertainty)</a:t>
                </a:r>
              </a:p>
              <a:p>
                <a:endParaRPr lang="en-US" dirty="0"/>
              </a:p>
              <a:p>
                <a:r>
                  <a:rPr lang="en-US" dirty="0"/>
                  <a:t>Does not consider DUT population, so can be overly conservative (high false rejects)</a:t>
                </a:r>
              </a:p>
              <a:p>
                <a:endParaRPr lang="en-US" dirty="0"/>
              </a:p>
              <a:p>
                <a:r>
                  <a:rPr lang="en-US" dirty="0"/>
                  <a:t>Does not make any assumptions about DUTs.</a:t>
                </a:r>
              </a:p>
            </p:txBody>
          </p:sp>
        </mc:Choice>
        <mc:Fallback xmlns="">
          <p:sp>
            <p:nvSpPr>
              <p:cNvPr id="4" name="Content Placeholder 3">
                <a:extLst>
                  <a:ext uri="{FF2B5EF4-FFF2-40B4-BE49-F238E27FC236}">
                    <a16:creationId xmlns:a16="http://schemas.microsoft.com/office/drawing/2014/main" id="{2FC3AD7D-5FFB-4A40-8CA2-C963DD85FDFD}"/>
                  </a:ext>
                </a:extLst>
              </p:cNvPr>
              <p:cNvSpPr>
                <a:spLocks noGrp="1" noRot="1" noChangeAspect="1" noMove="1" noResize="1" noEditPoints="1" noAdjustHandles="1" noChangeArrowheads="1" noChangeShapeType="1" noTextEdit="1"/>
              </p:cNvSpPr>
              <p:nvPr>
                <p:ph sz="quarter" idx="11"/>
              </p:nvPr>
            </p:nvSpPr>
            <p:spPr>
              <a:xfrm>
                <a:off x="279400" y="1425183"/>
                <a:ext cx="5448300" cy="4610100"/>
              </a:xfrm>
              <a:blipFill>
                <a:blip r:embed="rId2"/>
                <a:stretch>
                  <a:fillRect l="-2796" t="-1323"/>
                </a:stretch>
              </a:blipFill>
            </p:spPr>
            <p:txBody>
              <a:bodyPr/>
              <a:lstStyle/>
              <a:p>
                <a:r>
                  <a:rPr lang="en-US">
                    <a:noFill/>
                  </a:rPr>
                  <a:t> </a:t>
                </a:r>
              </a:p>
            </p:txBody>
          </p:sp>
        </mc:Fallback>
      </mc:AlternateContent>
      <p:pic>
        <p:nvPicPr>
          <p:cNvPr id="6" name="Graphic 5">
            <a:extLst>
              <a:ext uri="{FF2B5EF4-FFF2-40B4-BE49-F238E27FC236}">
                <a16:creationId xmlns:a16="http://schemas.microsoft.com/office/drawing/2014/main" id="{17A960CB-6162-4B40-B309-73B57CA59B83}"/>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t="1" b="1008"/>
          <a:stretch/>
        </p:blipFill>
        <p:spPr>
          <a:xfrm>
            <a:off x="5880411" y="1425184"/>
            <a:ext cx="5920368" cy="4610100"/>
          </a:xfrm>
          <a:prstGeom prst="rect">
            <a:avLst/>
          </a:prstGeom>
        </p:spPr>
      </p:pic>
      <p:sp>
        <p:nvSpPr>
          <p:cNvPr id="7" name="TextBox 6">
            <a:extLst>
              <a:ext uri="{FF2B5EF4-FFF2-40B4-BE49-F238E27FC236}">
                <a16:creationId xmlns:a16="http://schemas.microsoft.com/office/drawing/2014/main" id="{381B6AC1-37A2-4E3C-88C9-ECFE28EFE893}"/>
              </a:ext>
            </a:extLst>
          </p:cNvPr>
          <p:cNvSpPr txBox="1"/>
          <p:nvPr/>
        </p:nvSpPr>
        <p:spPr>
          <a:xfrm>
            <a:off x="85060" y="6379312"/>
            <a:ext cx="5542157" cy="365125"/>
          </a:xfrm>
          <a:prstGeom prst="rect">
            <a:avLst/>
          </a:prstGeom>
        </p:spPr>
        <p:txBody>
          <a:bodyPr vert="horz" wrap="none" lIns="91440" tIns="45720" rIns="91440" bIns="45720" rtlCol="0">
            <a:noAutofit/>
          </a:bodyPr>
          <a:lstStyle/>
          <a:p>
            <a:pPr algn="l"/>
            <a:r>
              <a:rPr lang="en-US" sz="1400" dirty="0">
                <a:solidFill>
                  <a:schemeClr val="accent5"/>
                </a:solidFill>
                <a:latin typeface="Open Sans "/>
              </a:rPr>
              <a:t>Only allowed option per earlier version of 9900000</a:t>
            </a:r>
          </a:p>
        </p:txBody>
      </p:sp>
    </p:spTree>
    <p:extLst>
      <p:ext uri="{BB962C8B-B14F-4D97-AF65-F5344CB8AC3E}">
        <p14:creationId xmlns:p14="http://schemas.microsoft.com/office/powerpoint/2010/main" val="2214313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9D67EF-564B-C240-1C2A-AC22D6E10BD4}"/>
              </a:ext>
            </a:extLst>
          </p:cNvPr>
          <p:cNvSpPr>
            <a:spLocks noGrp="1"/>
          </p:cNvSpPr>
          <p:nvPr>
            <p:ph type="title"/>
          </p:nvPr>
        </p:nvSpPr>
        <p:spPr/>
        <p:txBody>
          <a:bodyPr/>
          <a:lstStyle/>
          <a:p>
            <a:r>
              <a:rPr lang="en-US" dirty="0"/>
              <a:t>One-sided Option 2: Reduced U95 Guardband</a:t>
            </a:r>
          </a:p>
        </p:txBody>
      </p:sp>
      <p:sp>
        <p:nvSpPr>
          <p:cNvPr id="3" name="Slide Number Placeholder 2">
            <a:extLst>
              <a:ext uri="{FF2B5EF4-FFF2-40B4-BE49-F238E27FC236}">
                <a16:creationId xmlns:a16="http://schemas.microsoft.com/office/drawing/2014/main" id="{DE4D644D-B75B-375B-DEE6-A6F317E76E19}"/>
              </a:ext>
            </a:extLst>
          </p:cNvPr>
          <p:cNvSpPr>
            <a:spLocks noGrp="1"/>
          </p:cNvSpPr>
          <p:nvPr>
            <p:ph type="sldNum" sz="quarter" idx="10"/>
          </p:nvPr>
        </p:nvSpPr>
        <p:spPr/>
        <p:txBody>
          <a:bodyPr/>
          <a:lstStyle/>
          <a:p>
            <a:fld id="{4FAB73BC-B049-4115-A692-8D63A059BFB8}" type="slidenum">
              <a:rPr lang="en-US" smtClean="0"/>
              <a:pPr/>
              <a:t>91</a:t>
            </a:fld>
            <a:endParaRPr lang="en-US"/>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04B1D684-1BB0-E73D-D667-59B34DF22D52}"/>
                  </a:ext>
                </a:extLst>
              </p:cNvPr>
              <p:cNvSpPr>
                <a:spLocks noGrp="1"/>
              </p:cNvSpPr>
              <p:nvPr>
                <p:ph sz="quarter" idx="11"/>
              </p:nvPr>
            </p:nvSpPr>
            <p:spPr>
              <a:xfrm>
                <a:off x="647700" y="1409700"/>
                <a:ext cx="5157677" cy="4610100"/>
              </a:xfrm>
            </p:spPr>
            <p:txBody>
              <a:bodyPr>
                <a:normAutofit/>
              </a:bodyPr>
              <a:lstStyle/>
              <a:p>
                <a:r>
                  <a:rPr lang="en-US" dirty="0"/>
                  <a:t>Acceptance Limit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𝑈</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𝑈</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0.871 </m:t>
                        </m:r>
                        <m:r>
                          <a:rPr lang="en-US" b="0" i="1" smtClean="0">
                            <a:latin typeface="Cambria Math" panose="02040503050406030204" pitchFamily="18" charset="0"/>
                          </a:rPr>
                          <m:t>𝑈</m:t>
                        </m:r>
                      </m:e>
                      <m:sub>
                        <m:r>
                          <a:rPr lang="en-US" b="0" i="1" smtClean="0">
                            <a:latin typeface="Cambria Math" panose="02040503050406030204" pitchFamily="18" charset="0"/>
                          </a:rPr>
                          <m:t>95</m:t>
                        </m:r>
                      </m:sub>
                    </m:sSub>
                  </m:oMath>
                </a14:m>
                <a:endParaRPr lang="en-US" b="0" dirty="0"/>
              </a:p>
              <a:p>
                <a:r>
                  <a:rPr lang="en-US" dirty="0"/>
                  <a:t>	              or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𝐿</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𝐿</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0.871 </m:t>
                        </m:r>
                        <m:r>
                          <a:rPr lang="en-US" b="0" i="1" smtClean="0">
                            <a:latin typeface="Cambria Math" panose="02040503050406030204" pitchFamily="18" charset="0"/>
                          </a:rPr>
                          <m:t>𝑈</m:t>
                        </m:r>
                      </m:e>
                      <m:sub>
                        <m:r>
                          <a:rPr lang="en-US" b="0" i="1" smtClean="0">
                            <a:latin typeface="Cambria Math" panose="02040503050406030204" pitchFamily="18" charset="0"/>
                          </a:rPr>
                          <m:t>95</m:t>
                        </m:r>
                      </m:sub>
                    </m:sSub>
                  </m:oMath>
                </a14:m>
                <a:endParaRPr lang="en-US" b="0" dirty="0"/>
              </a:p>
              <a:p>
                <a:endParaRPr lang="en-US" dirty="0"/>
              </a:p>
              <a:p>
                <a:r>
                  <a:rPr lang="en-US" b="0" dirty="0"/>
                  <a:t>Not as over</a:t>
                </a:r>
                <a:r>
                  <a:rPr lang="en-US" dirty="0"/>
                  <a:t>ly-conservative as U95 method.</a:t>
                </a:r>
              </a:p>
              <a:p>
                <a:r>
                  <a:rPr lang="en-US" b="0" dirty="0"/>
                  <a:t>Results in &lt; 2% PFA when process mean is within the tolerance.</a:t>
                </a:r>
              </a:p>
              <a:p>
                <a:endParaRPr lang="en-US" b="0" dirty="0"/>
              </a:p>
              <a:p>
                <a:endParaRPr lang="en-US" dirty="0"/>
              </a:p>
            </p:txBody>
          </p:sp>
        </mc:Choice>
        <mc:Fallback xmlns="">
          <p:sp>
            <p:nvSpPr>
              <p:cNvPr id="4" name="Content Placeholder 3">
                <a:extLst>
                  <a:ext uri="{FF2B5EF4-FFF2-40B4-BE49-F238E27FC236}">
                    <a16:creationId xmlns:a16="http://schemas.microsoft.com/office/drawing/2014/main" id="{04B1D684-1BB0-E73D-D667-59B34DF22D52}"/>
                  </a:ext>
                </a:extLst>
              </p:cNvPr>
              <p:cNvSpPr>
                <a:spLocks noGrp="1" noRot="1" noChangeAspect="1" noMove="1" noResize="1" noEditPoints="1" noAdjustHandles="1" noChangeArrowheads="1" noChangeShapeType="1" noTextEdit="1"/>
              </p:cNvSpPr>
              <p:nvPr>
                <p:ph sz="quarter" idx="11"/>
              </p:nvPr>
            </p:nvSpPr>
            <p:spPr>
              <a:xfrm>
                <a:off x="647700" y="1409700"/>
                <a:ext cx="5157677" cy="4610100"/>
              </a:xfrm>
              <a:blipFill>
                <a:blip r:embed="rId2"/>
                <a:stretch>
                  <a:fillRect l="-2955" t="-1321" r="-1300"/>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A2479199-4A42-AB18-7723-D45446D4A2EF}"/>
              </a:ext>
            </a:extLst>
          </p:cNvPr>
          <p:cNvPicPr>
            <a:picLocks noChangeAspect="1"/>
          </p:cNvPicPr>
          <p:nvPr/>
        </p:nvPicPr>
        <p:blipFill>
          <a:blip r:embed="rId3"/>
          <a:stretch>
            <a:fillRect/>
          </a:stretch>
        </p:blipFill>
        <p:spPr>
          <a:xfrm>
            <a:off x="7021625" y="1544312"/>
            <a:ext cx="4014970" cy="3587383"/>
          </a:xfrm>
          <a:prstGeom prst="rect">
            <a:avLst/>
          </a:prstGeom>
        </p:spPr>
      </p:pic>
      <p:sp>
        <p:nvSpPr>
          <p:cNvPr id="8" name="TextBox 7">
            <a:extLst>
              <a:ext uri="{FF2B5EF4-FFF2-40B4-BE49-F238E27FC236}">
                <a16:creationId xmlns:a16="http://schemas.microsoft.com/office/drawing/2014/main" id="{3F11C078-39AD-9B62-07AC-BF5D49132F00}"/>
              </a:ext>
            </a:extLst>
          </p:cNvPr>
          <p:cNvSpPr txBox="1"/>
          <p:nvPr/>
        </p:nvSpPr>
        <p:spPr>
          <a:xfrm>
            <a:off x="7681433" y="5313688"/>
            <a:ext cx="3206306" cy="369332"/>
          </a:xfrm>
          <a:prstGeom prst="rect">
            <a:avLst/>
          </a:prstGeom>
          <a:noFill/>
        </p:spPr>
        <p:txBody>
          <a:bodyPr wrap="square">
            <a:spAutoFit/>
          </a:bodyPr>
          <a:lstStyle/>
          <a:p>
            <a:r>
              <a:rPr lang="en-US" b="0" dirty="0"/>
              <a:t>Considers this as worst-case</a:t>
            </a:r>
          </a:p>
        </p:txBody>
      </p:sp>
      <p:sp>
        <p:nvSpPr>
          <p:cNvPr id="9" name="TextBox 8">
            <a:extLst>
              <a:ext uri="{FF2B5EF4-FFF2-40B4-BE49-F238E27FC236}">
                <a16:creationId xmlns:a16="http://schemas.microsoft.com/office/drawing/2014/main" id="{6E9D0792-4221-97BA-7758-0D6362C8845C}"/>
              </a:ext>
            </a:extLst>
          </p:cNvPr>
          <p:cNvSpPr txBox="1"/>
          <p:nvPr/>
        </p:nvSpPr>
        <p:spPr>
          <a:xfrm>
            <a:off x="170120" y="6393464"/>
            <a:ext cx="8465880" cy="365125"/>
          </a:xfrm>
          <a:prstGeom prst="rect">
            <a:avLst/>
          </a:prstGeom>
        </p:spPr>
        <p:txBody>
          <a:bodyPr vert="horz" wrap="none" lIns="91440" tIns="45720" rIns="91440" bIns="45720" rtlCol="0">
            <a:noAutofit/>
          </a:bodyPr>
          <a:lstStyle/>
          <a:p>
            <a:pPr algn="l"/>
            <a:r>
              <a:rPr lang="en-US" sz="1400" dirty="0">
                <a:solidFill>
                  <a:schemeClr val="accent5"/>
                </a:solidFill>
                <a:latin typeface="Open Sans "/>
              </a:rPr>
              <a:t>9900000 AU and R028: Not explicitly included, but satisfies the general 2% requirements</a:t>
            </a:r>
          </a:p>
        </p:txBody>
      </p:sp>
    </p:spTree>
    <p:extLst>
      <p:ext uri="{BB962C8B-B14F-4D97-AF65-F5344CB8AC3E}">
        <p14:creationId xmlns:p14="http://schemas.microsoft.com/office/powerpoint/2010/main" val="14876066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F917DC-98A2-4B60-B1BC-F18106C71E5B}"/>
              </a:ext>
            </a:extLst>
          </p:cNvPr>
          <p:cNvSpPr>
            <a:spLocks noGrp="1"/>
          </p:cNvSpPr>
          <p:nvPr>
            <p:ph type="title"/>
          </p:nvPr>
        </p:nvSpPr>
        <p:spPr/>
        <p:txBody>
          <a:bodyPr/>
          <a:lstStyle/>
          <a:p>
            <a:r>
              <a:rPr lang="en-US" dirty="0"/>
              <a:t>One-sided Option 3: Use a modified TUR &gt; 4 rule</a:t>
            </a:r>
          </a:p>
        </p:txBody>
      </p:sp>
      <p:sp>
        <p:nvSpPr>
          <p:cNvPr id="3" name="Slide Number Placeholder 2">
            <a:extLst>
              <a:ext uri="{FF2B5EF4-FFF2-40B4-BE49-F238E27FC236}">
                <a16:creationId xmlns:a16="http://schemas.microsoft.com/office/drawing/2014/main" id="{CE7E2DF1-B213-486B-A7E2-104B2AF6992C}"/>
              </a:ext>
            </a:extLst>
          </p:cNvPr>
          <p:cNvSpPr>
            <a:spLocks noGrp="1"/>
          </p:cNvSpPr>
          <p:nvPr>
            <p:ph type="sldNum" sz="quarter" idx="10"/>
          </p:nvPr>
        </p:nvSpPr>
        <p:spPr/>
        <p:txBody>
          <a:bodyPr/>
          <a:lstStyle/>
          <a:p>
            <a:fld id="{4FAB73BC-B049-4115-A692-8D63A059BFB8}" type="slidenum">
              <a:rPr lang="en-US" smtClean="0"/>
              <a:pPr/>
              <a:t>92</a:t>
            </a:fld>
            <a:endParaRPr lang="en-US"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D90D969A-C1BB-4384-9631-66D6569B62AF}"/>
                  </a:ext>
                </a:extLst>
              </p:cNvPr>
              <p:cNvSpPr>
                <a:spLocks noGrp="1"/>
              </p:cNvSpPr>
              <p:nvPr>
                <p:ph sz="quarter" idx="11"/>
              </p:nvPr>
            </p:nvSpPr>
            <p:spPr>
              <a:xfrm>
                <a:off x="647700" y="1409700"/>
                <a:ext cx="11049000" cy="1556524"/>
              </a:xfrm>
            </p:spPr>
            <p:txBody>
              <a:bodyPr/>
              <a:lstStyle/>
              <a:p>
                <a:r>
                  <a:rPr lang="en-US" dirty="0"/>
                  <a:t>Calculate TUR by using a </a:t>
                </a:r>
                <a:r>
                  <a:rPr lang="en-US" b="1" dirty="0"/>
                  <a:t>known</a:t>
                </a:r>
                <a:r>
                  <a:rPr lang="en-US" dirty="0"/>
                  <a:t> DUT population mean:</a:t>
                </a:r>
              </a:p>
              <a:p>
                <a:endParaRPr lang="en-US" dirty="0"/>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𝑇𝑈𝑅</m:t>
                      </m:r>
                      <m:r>
                        <a:rPr lang="en-US" b="0" i="1" smtClean="0">
                          <a:latin typeface="Cambria Math" panose="02040503050406030204" pitchFamily="18" charset="0"/>
                        </a:rPr>
                        <m:t>= </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𝑈</m:t>
                              </m:r>
                            </m:sub>
                          </m:sSub>
                          <m:r>
                            <a:rPr lang="en-US" b="0" i="1" smtClean="0">
                              <a:solidFill>
                                <a:srgbClr val="FF0000"/>
                              </a:solidFill>
                              <a:latin typeface="Cambria Math" panose="02040503050406030204" pitchFamily="18" charset="0"/>
                            </a:rPr>
                            <m:t>−</m:t>
                          </m:r>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𝑦</m:t>
                              </m:r>
                            </m:e>
                            <m:sub>
                              <m:r>
                                <a:rPr lang="en-US" b="0" i="1" smtClean="0">
                                  <a:solidFill>
                                    <a:srgbClr val="FF0000"/>
                                  </a:solidFill>
                                  <a:latin typeface="Cambria Math" panose="02040503050406030204" pitchFamily="18" charset="0"/>
                                </a:rPr>
                                <m:t>0</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𝑈</m:t>
                              </m:r>
                            </m:e>
                            <m:sub>
                              <m:r>
                                <a:rPr lang="en-US" b="0" i="1" smtClean="0">
                                  <a:latin typeface="Cambria Math" panose="02040503050406030204" pitchFamily="18" charset="0"/>
                                </a:rPr>
                                <m:t>95</m:t>
                              </m:r>
                            </m:sub>
                          </m:sSub>
                        </m:den>
                      </m:f>
                    </m:oMath>
                  </m:oMathPara>
                </a14:m>
                <a:endParaRPr lang="en-US" dirty="0"/>
              </a:p>
              <a:p>
                <a:endParaRPr lang="en-US" dirty="0"/>
              </a:p>
            </p:txBody>
          </p:sp>
        </mc:Choice>
        <mc:Fallback xmlns="">
          <p:sp>
            <p:nvSpPr>
              <p:cNvPr id="4" name="Content Placeholder 3">
                <a:extLst>
                  <a:ext uri="{FF2B5EF4-FFF2-40B4-BE49-F238E27FC236}">
                    <a16:creationId xmlns:a16="http://schemas.microsoft.com/office/drawing/2014/main" id="{D90D969A-C1BB-4384-9631-66D6569B62AF}"/>
                  </a:ext>
                </a:extLst>
              </p:cNvPr>
              <p:cNvSpPr>
                <a:spLocks noGrp="1" noRot="1" noChangeAspect="1" noMove="1" noResize="1" noEditPoints="1" noAdjustHandles="1" noChangeArrowheads="1" noChangeShapeType="1" noTextEdit="1"/>
              </p:cNvSpPr>
              <p:nvPr>
                <p:ph sz="quarter" idx="11"/>
              </p:nvPr>
            </p:nvSpPr>
            <p:spPr>
              <a:xfrm>
                <a:off x="647700" y="1409700"/>
                <a:ext cx="11049000" cy="1556524"/>
              </a:xfrm>
              <a:blipFill>
                <a:blip r:embed="rId2"/>
                <a:stretch>
                  <a:fillRect l="-1379" t="-390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FE8C21D-4098-4309-B8E5-07EE18E6FF79}"/>
                  </a:ext>
                </a:extLst>
              </p:cNvPr>
              <p:cNvSpPr txBox="1"/>
              <p:nvPr/>
            </p:nvSpPr>
            <p:spPr>
              <a:xfrm>
                <a:off x="197085" y="4832157"/>
                <a:ext cx="4475275" cy="1639229"/>
              </a:xfrm>
              <a:prstGeom prst="rect">
                <a:avLst/>
              </a:prstGeom>
            </p:spPr>
            <p:txBody>
              <a:bodyPr vert="horz" wrap="square" lIns="91440" tIns="45720" rIns="91440" bIns="45720" rtlCol="0">
                <a:noAutofit/>
              </a:bodyPr>
              <a:lstStyle/>
              <a:p>
                <a:pPr algn="l"/>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𝑚</m:t>
                        </m:r>
                      </m:sub>
                    </m:sSub>
                    <m:r>
                      <a:rPr lang="en-US" b="0" i="1" smtClean="0">
                        <a:latin typeface="Cambria Math" panose="02040503050406030204" pitchFamily="18" charset="0"/>
                      </a:rPr>
                      <m:t>= </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𝑈</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0</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0</m:t>
                            </m:r>
                          </m:sub>
                        </m:sSub>
                      </m:den>
                    </m:f>
                  </m:oMath>
                </a14:m>
                <a:r>
                  <a:rPr lang="en-US" dirty="0"/>
                  <a:t>,</a:t>
                </a:r>
              </a:p>
              <a:p>
                <a:pPr algn="l"/>
                <a:endParaRPr lang="en-US" sz="1400" dirty="0"/>
              </a:p>
              <a:p>
                <a:pPr algn="l"/>
                <a:r>
                  <a:rPr lang="en-US" sz="1400" dirty="0"/>
                  <a:t>Number of standard deviations between the tolerance and DUT population mean (because one-sided ITP can’t be calculated either)</a:t>
                </a:r>
              </a:p>
            </p:txBody>
          </p:sp>
        </mc:Choice>
        <mc:Fallback xmlns="">
          <p:sp>
            <p:nvSpPr>
              <p:cNvPr id="10" name="TextBox 9">
                <a:extLst>
                  <a:ext uri="{FF2B5EF4-FFF2-40B4-BE49-F238E27FC236}">
                    <a16:creationId xmlns:a16="http://schemas.microsoft.com/office/drawing/2014/main" id="{1FE8C21D-4098-4309-B8E5-07EE18E6FF79}"/>
                  </a:ext>
                </a:extLst>
              </p:cNvPr>
              <p:cNvSpPr txBox="1">
                <a:spLocks noRot="1" noChangeAspect="1" noMove="1" noResize="1" noEditPoints="1" noAdjustHandles="1" noChangeArrowheads="1" noChangeShapeType="1" noTextEdit="1"/>
              </p:cNvSpPr>
              <p:nvPr/>
            </p:nvSpPr>
            <p:spPr>
              <a:xfrm>
                <a:off x="197085" y="4832157"/>
                <a:ext cx="4475275" cy="1639229"/>
              </a:xfrm>
              <a:prstGeom prst="rect">
                <a:avLst/>
              </a:prstGeom>
              <a:blipFill>
                <a:blip r:embed="rId3"/>
                <a:stretch>
                  <a:fillRect l="-409"/>
                </a:stretch>
              </a:blipFill>
            </p:spPr>
            <p:txBody>
              <a:bodyPr/>
              <a:lstStyle/>
              <a:p>
                <a:r>
                  <a:rPr lang="en-US">
                    <a:noFill/>
                  </a:rPr>
                  <a:t> </a:t>
                </a:r>
              </a:p>
            </p:txBody>
          </p:sp>
        </mc:Fallback>
      </mc:AlternateContent>
      <p:pic>
        <p:nvPicPr>
          <p:cNvPr id="12" name="Graphic 11">
            <a:extLst>
              <a:ext uri="{FF2B5EF4-FFF2-40B4-BE49-F238E27FC236}">
                <a16:creationId xmlns:a16="http://schemas.microsoft.com/office/drawing/2014/main" id="{D5C26F62-ADAA-475C-B234-C173B41256D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672360" y="3016385"/>
            <a:ext cx="6809679" cy="3404840"/>
          </a:xfrm>
          <a:prstGeom prst="rect">
            <a:avLst/>
          </a:prstGeom>
        </p:spPr>
      </p:pic>
      <p:sp>
        <p:nvSpPr>
          <p:cNvPr id="5" name="TextBox 4">
            <a:extLst>
              <a:ext uri="{FF2B5EF4-FFF2-40B4-BE49-F238E27FC236}">
                <a16:creationId xmlns:a16="http://schemas.microsoft.com/office/drawing/2014/main" id="{ACA77F34-B0CF-FDEA-9271-86404AA4ECFA}"/>
              </a:ext>
            </a:extLst>
          </p:cNvPr>
          <p:cNvSpPr txBox="1"/>
          <p:nvPr/>
        </p:nvSpPr>
        <p:spPr>
          <a:xfrm>
            <a:off x="170120" y="6393464"/>
            <a:ext cx="6103089" cy="365125"/>
          </a:xfrm>
          <a:prstGeom prst="rect">
            <a:avLst/>
          </a:prstGeom>
        </p:spPr>
        <p:txBody>
          <a:bodyPr vert="horz" wrap="none" lIns="91440" tIns="45720" rIns="91440" bIns="45720" rtlCol="0">
            <a:noAutofit/>
          </a:bodyPr>
          <a:lstStyle/>
          <a:p>
            <a:pPr algn="l"/>
            <a:r>
              <a:rPr lang="en-US" sz="1400" dirty="0">
                <a:solidFill>
                  <a:schemeClr val="accent5"/>
                </a:solidFill>
                <a:latin typeface="Open Sans "/>
              </a:rPr>
              <a:t>9900000 AU and R028: Added as a new option</a:t>
            </a:r>
          </a:p>
        </p:txBody>
      </p:sp>
    </p:spTree>
    <p:extLst>
      <p:ext uri="{BB962C8B-B14F-4D97-AF65-F5344CB8AC3E}">
        <p14:creationId xmlns:p14="http://schemas.microsoft.com/office/powerpoint/2010/main" val="13235282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536661-D2F0-44D5-86CE-A6679F84519B}"/>
              </a:ext>
            </a:extLst>
          </p:cNvPr>
          <p:cNvSpPr>
            <a:spLocks noGrp="1"/>
          </p:cNvSpPr>
          <p:nvPr>
            <p:ph type="title"/>
          </p:nvPr>
        </p:nvSpPr>
        <p:spPr/>
        <p:txBody>
          <a:bodyPr/>
          <a:lstStyle/>
          <a:p>
            <a:r>
              <a:rPr lang="en-US" dirty="0"/>
              <a:t>One-sided Option 4: Just do the calculus</a:t>
            </a:r>
          </a:p>
        </p:txBody>
      </p:sp>
      <p:sp>
        <p:nvSpPr>
          <p:cNvPr id="3" name="Slide Number Placeholder 2">
            <a:extLst>
              <a:ext uri="{FF2B5EF4-FFF2-40B4-BE49-F238E27FC236}">
                <a16:creationId xmlns:a16="http://schemas.microsoft.com/office/drawing/2014/main" id="{4481DE6B-71B1-47C4-90D6-FB61AA84B2B8}"/>
              </a:ext>
            </a:extLst>
          </p:cNvPr>
          <p:cNvSpPr>
            <a:spLocks noGrp="1"/>
          </p:cNvSpPr>
          <p:nvPr>
            <p:ph type="sldNum" sz="quarter" idx="10"/>
          </p:nvPr>
        </p:nvSpPr>
        <p:spPr/>
        <p:txBody>
          <a:bodyPr/>
          <a:lstStyle/>
          <a:p>
            <a:fld id="{4FAB73BC-B049-4115-A692-8D63A059BFB8}" type="slidenum">
              <a:rPr lang="en-US" smtClean="0"/>
              <a:pPr/>
              <a:t>93</a:t>
            </a:fld>
            <a:endParaRPr lang="en-US"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06689969-9182-4642-AE55-FA59B69C37CC}"/>
                  </a:ext>
                </a:extLst>
              </p:cNvPr>
              <p:cNvSpPr>
                <a:spLocks noGrp="1"/>
              </p:cNvSpPr>
              <p:nvPr>
                <p:ph sz="quarter" idx="11"/>
              </p:nvPr>
            </p:nvSpPr>
            <p:spPr>
              <a:xfrm>
                <a:off x="647700" y="1409700"/>
                <a:ext cx="11049000" cy="5281032"/>
              </a:xfrm>
            </p:spPr>
            <p:txBody>
              <a:bodyPr>
                <a:normAutofit/>
              </a:bodyPr>
              <a:lstStyle/>
              <a:p>
                <a:r>
                  <a:rPr lang="en-US" dirty="0"/>
                  <a:t>If </a:t>
                </a:r>
                <a14:m>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𝑦</m:t>
                        </m:r>
                      </m:e>
                      <m:sub>
                        <m:r>
                          <a:rPr lang="en-US" i="1" dirty="0" smtClean="0">
                            <a:latin typeface="Cambria Math" panose="02040503050406030204" pitchFamily="18" charset="0"/>
                          </a:rPr>
                          <m:t>0</m:t>
                        </m:r>
                      </m:sub>
                    </m:sSub>
                  </m:oMath>
                </a14:m>
                <a:r>
                  <a:rPr lang="en-US" dirty="0"/>
                  <a:t> is known, </a:t>
                </a:r>
                <a14:m>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𝑢</m:t>
                        </m:r>
                      </m:e>
                      <m:sub>
                        <m:r>
                          <a:rPr lang="en-US" i="1" dirty="0" smtClean="0">
                            <a:latin typeface="Cambria Math" panose="02040503050406030204" pitchFamily="18" charset="0"/>
                          </a:rPr>
                          <m:t>0</m:t>
                        </m:r>
                      </m:sub>
                    </m:sSub>
                  </m:oMath>
                </a14:m>
                <a:r>
                  <a:rPr lang="en-US" dirty="0"/>
                  <a:t> is probably known too (via sampling the population).</a:t>
                </a:r>
              </a:p>
              <a:p>
                <a:r>
                  <a:rPr lang="en-US" dirty="0"/>
                  <a:t>You have everything you need to just solve</a:t>
                </a:r>
                <a:r>
                  <a:rPr lang="en-US" baseline="30000" dirty="0"/>
                  <a:t>*</a:t>
                </a:r>
                <a:r>
                  <a:rPr lang="en-US" dirty="0"/>
                  <a:t> for the ideal guardband directly…</a:t>
                </a:r>
              </a:p>
              <a:p>
                <a:endParaRPr lang="en-US" dirty="0"/>
              </a:p>
              <a:p>
                <a:endParaRPr lang="en-US" sz="2000" i="1" dirty="0">
                  <a:effectLst/>
                  <a:latin typeface="Cambria Math" panose="02040503050406030204" pitchFamily="18" charset="0"/>
                  <a:ea typeface="MS Mincho" panose="02020609040205080304" pitchFamily="49" charset="-128"/>
                </a:endParaRPr>
              </a:p>
              <a:p>
                <a:pPr/>
                <a14:m>
                  <m:oMathPara xmlns:m="http://schemas.openxmlformats.org/officeDocument/2006/math">
                    <m:oMathParaPr>
                      <m:jc m:val="centerGroup"/>
                    </m:oMathParaPr>
                    <m:oMath xmlns:m="http://schemas.openxmlformats.org/officeDocument/2006/math">
                      <m:r>
                        <a:rPr lang="en-US" sz="2000" i="1" smtClean="0">
                          <a:effectLst/>
                          <a:latin typeface="Cambria Math" panose="02040503050406030204" pitchFamily="18" charset="0"/>
                          <a:ea typeface="MS Mincho" panose="02020609040205080304" pitchFamily="49" charset="-128"/>
                        </a:rPr>
                        <m:t>𝑃𝐹𝐴</m:t>
                      </m:r>
                      <m:r>
                        <a:rPr lang="en-US" sz="2000">
                          <a:effectLst/>
                          <a:latin typeface="Cambria Math" panose="02040503050406030204" pitchFamily="18" charset="0"/>
                          <a:ea typeface="MS Mincho" panose="02020609040205080304" pitchFamily="49" charset="-128"/>
                        </a:rPr>
                        <m:t>=</m:t>
                      </m:r>
                      <m:r>
                        <a:rPr lang="en-US" sz="2000" b="0" i="0" smtClean="0">
                          <a:effectLst/>
                          <a:latin typeface="Cambria Math" panose="02040503050406030204" pitchFamily="18" charset="0"/>
                          <a:ea typeface="MS Mincho" panose="02020609040205080304" pitchFamily="49" charset="-128"/>
                        </a:rPr>
                        <m:t>2%=</m:t>
                      </m:r>
                      <m:nary>
                        <m:naryPr>
                          <m:limLoc m:val="undOvr"/>
                          <m:ctrlPr>
                            <a:rPr lang="en-US" sz="2000" i="1">
                              <a:effectLst/>
                              <a:latin typeface="Cambria Math" panose="02040503050406030204" pitchFamily="18" charset="0"/>
                              <a:ea typeface="MS Mincho" panose="02020609040205080304" pitchFamily="49" charset="-128"/>
                            </a:rPr>
                          </m:ctrlPr>
                        </m:naryPr>
                        <m:sub>
                          <m:sSub>
                            <m:sSubPr>
                              <m:ctrlPr>
                                <a:rPr lang="en-US" sz="2000" i="1">
                                  <a:effectLst/>
                                  <a:latin typeface="Cambria Math" panose="02040503050406030204" pitchFamily="18" charset="0"/>
                                  <a:ea typeface="MS Mincho" panose="02020609040205080304" pitchFamily="49" charset="-128"/>
                                </a:rPr>
                              </m:ctrlPr>
                            </m:sSubPr>
                            <m:e>
                              <m:r>
                                <a:rPr lang="en-US" sz="2000" i="1">
                                  <a:effectLst/>
                                  <a:latin typeface="Cambria Math" panose="02040503050406030204" pitchFamily="18" charset="0"/>
                                  <a:ea typeface="MS Mincho" panose="02020609040205080304" pitchFamily="49" charset="-128"/>
                                </a:rPr>
                                <m:t>𝑇</m:t>
                              </m:r>
                            </m:e>
                            <m:sub>
                              <m:r>
                                <a:rPr lang="en-US" sz="2000" i="1">
                                  <a:effectLst/>
                                  <a:latin typeface="Cambria Math" panose="02040503050406030204" pitchFamily="18" charset="0"/>
                                  <a:ea typeface="MS Mincho" panose="02020609040205080304" pitchFamily="49" charset="-128"/>
                                </a:rPr>
                                <m:t>𝑈</m:t>
                              </m:r>
                            </m:sub>
                          </m:sSub>
                        </m:sub>
                        <m:sup>
                          <m:r>
                            <a:rPr lang="en-US" sz="2000">
                              <a:effectLst/>
                              <a:latin typeface="Cambria Math" panose="02040503050406030204" pitchFamily="18" charset="0"/>
                              <a:ea typeface="MS Mincho" panose="02020609040205080304" pitchFamily="49" charset="-128"/>
                            </a:rPr>
                            <m:t>+∞</m:t>
                          </m:r>
                        </m:sup>
                        <m:e>
                          <m:d>
                            <m:dPr>
                              <m:ctrlPr>
                                <a:rPr lang="en-US" sz="2000" i="1">
                                  <a:effectLst/>
                                  <a:latin typeface="Cambria Math" panose="02040503050406030204" pitchFamily="18" charset="0"/>
                                  <a:ea typeface="MS Mincho" panose="02020609040205080304" pitchFamily="49" charset="-128"/>
                                </a:rPr>
                              </m:ctrlPr>
                            </m:dPr>
                            <m:e>
                              <m:nary>
                                <m:naryPr>
                                  <m:limLoc m:val="undOvr"/>
                                  <m:ctrlPr>
                                    <a:rPr lang="en-US" sz="2000" i="1">
                                      <a:effectLst/>
                                      <a:latin typeface="Cambria Math" panose="02040503050406030204" pitchFamily="18" charset="0"/>
                                      <a:ea typeface="MS Mincho" panose="02020609040205080304" pitchFamily="49" charset="-128"/>
                                    </a:rPr>
                                  </m:ctrlPr>
                                </m:naryPr>
                                <m:sub>
                                  <m:r>
                                    <a:rPr lang="en-US" sz="2000" i="1">
                                      <a:effectLst/>
                                      <a:latin typeface="Cambria Math" panose="02040503050406030204" pitchFamily="18" charset="0"/>
                                      <a:ea typeface="MS Mincho" panose="02020609040205080304" pitchFamily="49" charset="-128"/>
                                    </a:rPr>
                                    <m:t>−</m:t>
                                  </m:r>
                                  <m:r>
                                    <a:rPr lang="en-US" sz="2000">
                                      <a:effectLst/>
                                      <a:latin typeface="Cambria Math" panose="02040503050406030204" pitchFamily="18" charset="0"/>
                                      <a:ea typeface="MS Mincho" panose="02020609040205080304" pitchFamily="49" charset="-128"/>
                                    </a:rPr>
                                    <m:t>∞</m:t>
                                  </m:r>
                                </m:sub>
                                <m:sup>
                                  <m:sSub>
                                    <m:sSubPr>
                                      <m:ctrlPr>
                                        <a:rPr lang="en-US" sz="2000" i="1" smtClean="0">
                                          <a:solidFill>
                                            <a:srgbClr val="FF0000"/>
                                          </a:solidFill>
                                          <a:effectLst/>
                                          <a:latin typeface="Cambria Math" panose="02040503050406030204" pitchFamily="18" charset="0"/>
                                          <a:ea typeface="MS Mincho" panose="02020609040205080304" pitchFamily="49" charset="-128"/>
                                        </a:rPr>
                                      </m:ctrlPr>
                                    </m:sSubPr>
                                    <m:e>
                                      <m:r>
                                        <a:rPr lang="en-US" sz="2000" b="0" i="1" smtClean="0">
                                          <a:solidFill>
                                            <a:srgbClr val="FF0000"/>
                                          </a:solidFill>
                                          <a:effectLst/>
                                          <a:latin typeface="Cambria Math" panose="02040503050406030204" pitchFamily="18" charset="0"/>
                                          <a:ea typeface="MS Mincho" panose="02020609040205080304" pitchFamily="49" charset="-128"/>
                                        </a:rPr>
                                        <m:t>𝐴</m:t>
                                      </m:r>
                                    </m:e>
                                    <m:sub>
                                      <m:r>
                                        <a:rPr lang="en-US" sz="2000" i="1">
                                          <a:solidFill>
                                            <a:srgbClr val="FF0000"/>
                                          </a:solidFill>
                                          <a:effectLst/>
                                          <a:latin typeface="Cambria Math" panose="02040503050406030204" pitchFamily="18" charset="0"/>
                                          <a:ea typeface="MS Mincho" panose="02020609040205080304" pitchFamily="49" charset="-128"/>
                                        </a:rPr>
                                        <m:t>𝑈</m:t>
                                      </m:r>
                                    </m:sub>
                                  </m:sSub>
                                </m:sup>
                                <m:e>
                                  <m:sSup>
                                    <m:sSupPr>
                                      <m:ctrlPr>
                                        <a:rPr lang="en-US" sz="2000" i="1">
                                          <a:effectLst/>
                                          <a:latin typeface="Cambria Math" panose="02040503050406030204" pitchFamily="18" charset="0"/>
                                          <a:ea typeface="MS Mincho" panose="02020609040205080304" pitchFamily="49" charset="-128"/>
                                        </a:rPr>
                                      </m:ctrlPr>
                                    </m:sSupPr>
                                    <m:e>
                                      <m:f>
                                        <m:fPr>
                                          <m:ctrlPr>
                                            <a:rPr lang="en-US" sz="2000" i="1">
                                              <a:effectLst/>
                                              <a:latin typeface="Cambria Math" panose="02040503050406030204" pitchFamily="18" charset="0"/>
                                              <a:ea typeface="MS Mincho" panose="02020609040205080304" pitchFamily="49" charset="-128"/>
                                            </a:rPr>
                                          </m:ctrlPr>
                                        </m:fPr>
                                        <m:num>
                                          <m:r>
                                            <a:rPr lang="en-US" sz="2000">
                                              <a:effectLst/>
                                              <a:latin typeface="Cambria Math" panose="02040503050406030204" pitchFamily="18" charset="0"/>
                                              <a:ea typeface="MS Mincho" panose="02020609040205080304" pitchFamily="49" charset="-128"/>
                                            </a:rPr>
                                            <m:t>1</m:t>
                                          </m:r>
                                        </m:num>
                                        <m:den>
                                          <m:sSub>
                                            <m:sSubPr>
                                              <m:ctrlPr>
                                                <a:rPr lang="en-US" sz="2000" i="1">
                                                  <a:effectLst/>
                                                  <a:latin typeface="Cambria Math" panose="02040503050406030204" pitchFamily="18" charset="0"/>
                                                  <a:ea typeface="MS Mincho" panose="02020609040205080304" pitchFamily="49" charset="-128"/>
                                                </a:rPr>
                                              </m:ctrlPr>
                                            </m:sSubPr>
                                            <m:e>
                                              <m:r>
                                                <a:rPr lang="en-US" sz="2000" i="1">
                                                  <a:effectLst/>
                                                  <a:latin typeface="Cambria Math" panose="02040503050406030204" pitchFamily="18" charset="0"/>
                                                  <a:ea typeface="MS Mincho" panose="02020609040205080304" pitchFamily="49" charset="-128"/>
                                                </a:rPr>
                                                <m:t>𝑢</m:t>
                                              </m:r>
                                            </m:e>
                                            <m:sub>
                                              <m:r>
                                                <a:rPr lang="en-US" sz="2000" i="1">
                                                  <a:effectLst/>
                                                  <a:latin typeface="Cambria Math" panose="02040503050406030204" pitchFamily="18" charset="0"/>
                                                  <a:ea typeface="MS Mincho" panose="02020609040205080304" pitchFamily="49" charset="-128"/>
                                                </a:rPr>
                                                <m:t>𝑚</m:t>
                                              </m:r>
                                            </m:sub>
                                          </m:sSub>
                                          <m:rad>
                                            <m:radPr>
                                              <m:degHide m:val="on"/>
                                              <m:ctrlPr>
                                                <a:rPr lang="en-US" sz="2000" i="1">
                                                  <a:effectLst/>
                                                  <a:latin typeface="Cambria Math" panose="02040503050406030204" pitchFamily="18" charset="0"/>
                                                  <a:ea typeface="MS Mincho" panose="02020609040205080304" pitchFamily="49" charset="-128"/>
                                                </a:rPr>
                                              </m:ctrlPr>
                                            </m:radPr>
                                            <m:deg/>
                                            <m:e>
                                              <m:r>
                                                <a:rPr lang="en-US" sz="2000">
                                                  <a:effectLst/>
                                                  <a:latin typeface="Cambria Math" panose="02040503050406030204" pitchFamily="18" charset="0"/>
                                                  <a:ea typeface="MS Mincho" panose="02020609040205080304" pitchFamily="49" charset="-128"/>
                                                </a:rPr>
                                                <m:t>2</m:t>
                                              </m:r>
                                              <m:r>
                                                <a:rPr lang="en-US" sz="2000" i="1">
                                                  <a:effectLst/>
                                                  <a:latin typeface="Cambria Math" panose="02040503050406030204" pitchFamily="18" charset="0"/>
                                                  <a:ea typeface="MS Mincho" panose="02020609040205080304" pitchFamily="49" charset="-128"/>
                                                </a:rPr>
                                                <m:t>𝜋</m:t>
                                              </m:r>
                                            </m:e>
                                          </m:rad>
                                        </m:den>
                                      </m:f>
                                      <m:r>
                                        <a:rPr lang="en-US" sz="2000" i="1">
                                          <a:effectLst/>
                                          <a:latin typeface="Cambria Math" panose="02040503050406030204" pitchFamily="18" charset="0"/>
                                          <a:ea typeface="MS Mincho" panose="02020609040205080304" pitchFamily="49" charset="-128"/>
                                        </a:rPr>
                                        <m:t>𝑒</m:t>
                                      </m:r>
                                    </m:e>
                                    <m:sup>
                                      <m:r>
                                        <a:rPr lang="en-US" sz="2000" i="1">
                                          <a:effectLst/>
                                          <a:latin typeface="Cambria Math" panose="02040503050406030204" pitchFamily="18" charset="0"/>
                                          <a:ea typeface="MS Mincho" panose="02020609040205080304" pitchFamily="49" charset="-128"/>
                                        </a:rPr>
                                        <m:t>−</m:t>
                                      </m:r>
                                      <m:sSup>
                                        <m:sSupPr>
                                          <m:ctrlPr>
                                            <a:rPr lang="en-US" sz="2000" i="1">
                                              <a:effectLst/>
                                              <a:latin typeface="Cambria Math" panose="02040503050406030204" pitchFamily="18" charset="0"/>
                                              <a:ea typeface="MS Mincho" panose="02020609040205080304" pitchFamily="49" charset="-128"/>
                                            </a:rPr>
                                          </m:ctrlPr>
                                        </m:sSupPr>
                                        <m:e>
                                          <m:f>
                                            <m:fPr>
                                              <m:ctrlPr>
                                                <a:rPr lang="en-US" sz="2000" i="1">
                                                  <a:effectLst/>
                                                  <a:latin typeface="Cambria Math" panose="02040503050406030204" pitchFamily="18" charset="0"/>
                                                  <a:ea typeface="MS Mincho" panose="02020609040205080304" pitchFamily="49" charset="-128"/>
                                                </a:rPr>
                                              </m:ctrlPr>
                                            </m:fPr>
                                            <m:num>
                                              <m:r>
                                                <a:rPr lang="en-US" sz="2000">
                                                  <a:effectLst/>
                                                  <a:latin typeface="Cambria Math" panose="02040503050406030204" pitchFamily="18" charset="0"/>
                                                  <a:ea typeface="MS Mincho" panose="02020609040205080304" pitchFamily="49" charset="-128"/>
                                                </a:rPr>
                                                <m:t>1</m:t>
                                              </m:r>
                                            </m:num>
                                            <m:den>
                                              <m:r>
                                                <a:rPr lang="en-US" sz="2000">
                                                  <a:effectLst/>
                                                  <a:latin typeface="Cambria Math" panose="02040503050406030204" pitchFamily="18" charset="0"/>
                                                  <a:ea typeface="MS Mincho" panose="02020609040205080304" pitchFamily="49" charset="-128"/>
                                                </a:rPr>
                                                <m:t>2</m:t>
                                              </m:r>
                                              <m:sSubSup>
                                                <m:sSubSupPr>
                                                  <m:ctrlPr>
                                                    <a:rPr lang="en-US" sz="2000" i="1">
                                                      <a:effectLst/>
                                                      <a:latin typeface="Cambria Math" panose="02040503050406030204" pitchFamily="18" charset="0"/>
                                                      <a:ea typeface="MS Mincho" panose="02020609040205080304" pitchFamily="49" charset="-128"/>
                                                    </a:rPr>
                                                  </m:ctrlPr>
                                                </m:sSubSupPr>
                                                <m:e>
                                                  <m:r>
                                                    <a:rPr lang="en-US" sz="2000" i="1">
                                                      <a:effectLst/>
                                                      <a:latin typeface="Cambria Math" panose="02040503050406030204" pitchFamily="18" charset="0"/>
                                                      <a:ea typeface="MS Mincho" panose="02020609040205080304" pitchFamily="49" charset="-128"/>
                                                    </a:rPr>
                                                    <m:t>𝑢</m:t>
                                                  </m:r>
                                                </m:e>
                                                <m:sub>
                                                  <m:r>
                                                    <a:rPr lang="en-US" sz="2000" i="1">
                                                      <a:effectLst/>
                                                      <a:latin typeface="Cambria Math" panose="02040503050406030204" pitchFamily="18" charset="0"/>
                                                      <a:ea typeface="MS Mincho" panose="02020609040205080304" pitchFamily="49" charset="-128"/>
                                                    </a:rPr>
                                                    <m:t>𝑚</m:t>
                                                  </m:r>
                                                </m:sub>
                                                <m:sup>
                                                  <m:r>
                                                    <a:rPr lang="en-US" sz="2000">
                                                      <a:effectLst/>
                                                      <a:latin typeface="Cambria Math" panose="02040503050406030204" pitchFamily="18" charset="0"/>
                                                      <a:ea typeface="MS Mincho" panose="02020609040205080304" pitchFamily="49" charset="-128"/>
                                                    </a:rPr>
                                                    <m:t>2</m:t>
                                                  </m:r>
                                                </m:sup>
                                              </m:sSubSup>
                                            </m:den>
                                          </m:f>
                                          <m:d>
                                            <m:dPr>
                                              <m:ctrlPr>
                                                <a:rPr lang="en-US" sz="2000" i="1">
                                                  <a:effectLst/>
                                                  <a:latin typeface="Cambria Math" panose="02040503050406030204" pitchFamily="18" charset="0"/>
                                                  <a:ea typeface="MS Mincho" panose="02020609040205080304" pitchFamily="49" charset="-128"/>
                                                </a:rPr>
                                              </m:ctrlPr>
                                            </m:dPr>
                                            <m:e>
                                              <m:r>
                                                <a:rPr lang="en-US" sz="2000" i="1">
                                                  <a:effectLst/>
                                                  <a:latin typeface="Cambria Math" panose="02040503050406030204" pitchFamily="18" charset="0"/>
                                                  <a:ea typeface="MS Mincho" panose="02020609040205080304" pitchFamily="49" charset="-128"/>
                                                </a:rPr>
                                                <m:t>𝑦</m:t>
                                              </m:r>
                                              <m:r>
                                                <a:rPr lang="en-US" sz="2000" i="1">
                                                  <a:effectLst/>
                                                  <a:latin typeface="Cambria Math" panose="02040503050406030204" pitchFamily="18" charset="0"/>
                                                  <a:ea typeface="MS Mincho" panose="02020609040205080304" pitchFamily="49" charset="-128"/>
                                                </a:rPr>
                                                <m:t>−</m:t>
                                              </m:r>
                                              <m:r>
                                                <a:rPr lang="en-US" sz="2000" i="1">
                                                  <a:effectLst/>
                                                  <a:latin typeface="Cambria Math" panose="02040503050406030204" pitchFamily="18" charset="0"/>
                                                  <a:ea typeface="MS Mincho" panose="02020609040205080304" pitchFamily="49" charset="-128"/>
                                                </a:rPr>
                                                <m:t>𝑡</m:t>
                                              </m:r>
                                            </m:e>
                                          </m:d>
                                        </m:e>
                                        <m:sup>
                                          <m:r>
                                            <a:rPr lang="en-US" sz="2000">
                                              <a:effectLst/>
                                              <a:latin typeface="Cambria Math" panose="02040503050406030204" pitchFamily="18" charset="0"/>
                                              <a:ea typeface="MS Mincho" panose="02020609040205080304" pitchFamily="49" charset="-128"/>
                                            </a:rPr>
                                            <m:t>2</m:t>
                                          </m:r>
                                        </m:sup>
                                      </m:sSup>
                                    </m:sup>
                                  </m:sSup>
                                  <m:r>
                                    <a:rPr lang="en-US" sz="2000" i="1">
                                      <a:effectLst/>
                                      <a:latin typeface="Cambria Math" panose="02040503050406030204" pitchFamily="18" charset="0"/>
                                      <a:ea typeface="MS Mincho" panose="02020609040205080304" pitchFamily="49" charset="-128"/>
                                    </a:rPr>
                                    <m:t>𝑑𝑦</m:t>
                                  </m:r>
                                </m:e>
                              </m:nary>
                            </m:e>
                          </m:d>
                          <m:sSup>
                            <m:sSupPr>
                              <m:ctrlPr>
                                <a:rPr lang="en-US" sz="2000" i="1">
                                  <a:effectLst/>
                                  <a:latin typeface="Cambria Math" panose="02040503050406030204" pitchFamily="18" charset="0"/>
                                  <a:ea typeface="MS Mincho" panose="02020609040205080304" pitchFamily="49" charset="-128"/>
                                </a:rPr>
                              </m:ctrlPr>
                            </m:sSupPr>
                            <m:e>
                              <m:f>
                                <m:fPr>
                                  <m:ctrlPr>
                                    <a:rPr lang="en-US" sz="2000" i="1">
                                      <a:effectLst/>
                                      <a:latin typeface="Cambria Math" panose="02040503050406030204" pitchFamily="18" charset="0"/>
                                      <a:ea typeface="MS Mincho" panose="02020609040205080304" pitchFamily="49" charset="-128"/>
                                    </a:rPr>
                                  </m:ctrlPr>
                                </m:fPr>
                                <m:num>
                                  <m:r>
                                    <a:rPr lang="en-US" sz="2000">
                                      <a:effectLst/>
                                      <a:latin typeface="Cambria Math" panose="02040503050406030204" pitchFamily="18" charset="0"/>
                                      <a:ea typeface="MS Mincho" panose="02020609040205080304" pitchFamily="49" charset="-128"/>
                                    </a:rPr>
                                    <m:t>1</m:t>
                                  </m:r>
                                </m:num>
                                <m:den>
                                  <m:sSub>
                                    <m:sSubPr>
                                      <m:ctrlPr>
                                        <a:rPr lang="en-US" sz="2000" i="1">
                                          <a:effectLst/>
                                          <a:latin typeface="Cambria Math" panose="02040503050406030204" pitchFamily="18" charset="0"/>
                                          <a:ea typeface="MS Mincho" panose="02020609040205080304" pitchFamily="49" charset="-128"/>
                                        </a:rPr>
                                      </m:ctrlPr>
                                    </m:sSubPr>
                                    <m:e>
                                      <m:r>
                                        <a:rPr lang="en-US" sz="2000" i="1">
                                          <a:effectLst/>
                                          <a:latin typeface="Cambria Math" panose="02040503050406030204" pitchFamily="18" charset="0"/>
                                          <a:ea typeface="MS Mincho" panose="02020609040205080304" pitchFamily="49" charset="-128"/>
                                        </a:rPr>
                                        <m:t>𝑢</m:t>
                                      </m:r>
                                    </m:e>
                                    <m:sub>
                                      <m:r>
                                        <a:rPr lang="en-US" sz="2000">
                                          <a:effectLst/>
                                          <a:latin typeface="Cambria Math" panose="02040503050406030204" pitchFamily="18" charset="0"/>
                                          <a:ea typeface="MS Mincho" panose="02020609040205080304" pitchFamily="49" charset="-128"/>
                                        </a:rPr>
                                        <m:t>0</m:t>
                                      </m:r>
                                    </m:sub>
                                  </m:sSub>
                                  <m:rad>
                                    <m:radPr>
                                      <m:degHide m:val="on"/>
                                      <m:ctrlPr>
                                        <a:rPr lang="en-US" sz="2000" i="1">
                                          <a:effectLst/>
                                          <a:latin typeface="Cambria Math" panose="02040503050406030204" pitchFamily="18" charset="0"/>
                                          <a:ea typeface="MS Mincho" panose="02020609040205080304" pitchFamily="49" charset="-128"/>
                                        </a:rPr>
                                      </m:ctrlPr>
                                    </m:radPr>
                                    <m:deg/>
                                    <m:e>
                                      <m:r>
                                        <a:rPr lang="en-US" sz="2000">
                                          <a:effectLst/>
                                          <a:latin typeface="Cambria Math" panose="02040503050406030204" pitchFamily="18" charset="0"/>
                                          <a:ea typeface="MS Mincho" panose="02020609040205080304" pitchFamily="49" charset="-128"/>
                                        </a:rPr>
                                        <m:t>2</m:t>
                                      </m:r>
                                      <m:r>
                                        <a:rPr lang="en-US" sz="2000" i="1">
                                          <a:effectLst/>
                                          <a:latin typeface="Cambria Math" panose="02040503050406030204" pitchFamily="18" charset="0"/>
                                          <a:ea typeface="MS Mincho" panose="02020609040205080304" pitchFamily="49" charset="-128"/>
                                        </a:rPr>
                                        <m:t>𝜋</m:t>
                                      </m:r>
                                    </m:e>
                                  </m:rad>
                                </m:den>
                              </m:f>
                              <m:r>
                                <a:rPr lang="en-US" sz="2000" i="1">
                                  <a:effectLst/>
                                  <a:latin typeface="Cambria Math" panose="02040503050406030204" pitchFamily="18" charset="0"/>
                                  <a:ea typeface="MS Mincho" panose="02020609040205080304" pitchFamily="49" charset="-128"/>
                                </a:rPr>
                                <m:t>𝑒</m:t>
                              </m:r>
                            </m:e>
                            <m:sup>
                              <m:r>
                                <a:rPr lang="en-US" sz="2000" i="1">
                                  <a:effectLst/>
                                  <a:latin typeface="Cambria Math" panose="02040503050406030204" pitchFamily="18" charset="0"/>
                                  <a:ea typeface="MS Mincho" panose="02020609040205080304" pitchFamily="49" charset="-128"/>
                                </a:rPr>
                                <m:t>−</m:t>
                              </m:r>
                              <m:sSup>
                                <m:sSupPr>
                                  <m:ctrlPr>
                                    <a:rPr lang="en-US" sz="2000" i="1">
                                      <a:effectLst/>
                                      <a:latin typeface="Cambria Math" panose="02040503050406030204" pitchFamily="18" charset="0"/>
                                      <a:ea typeface="MS Mincho" panose="02020609040205080304" pitchFamily="49" charset="-128"/>
                                    </a:rPr>
                                  </m:ctrlPr>
                                </m:sSupPr>
                                <m:e>
                                  <m:f>
                                    <m:fPr>
                                      <m:ctrlPr>
                                        <a:rPr lang="en-US" sz="2000" i="1">
                                          <a:effectLst/>
                                          <a:latin typeface="Cambria Math" panose="02040503050406030204" pitchFamily="18" charset="0"/>
                                          <a:ea typeface="MS Mincho" panose="02020609040205080304" pitchFamily="49" charset="-128"/>
                                        </a:rPr>
                                      </m:ctrlPr>
                                    </m:fPr>
                                    <m:num>
                                      <m:r>
                                        <a:rPr lang="en-US" sz="2000">
                                          <a:effectLst/>
                                          <a:latin typeface="Cambria Math" panose="02040503050406030204" pitchFamily="18" charset="0"/>
                                          <a:ea typeface="MS Mincho" panose="02020609040205080304" pitchFamily="49" charset="-128"/>
                                        </a:rPr>
                                        <m:t>1</m:t>
                                      </m:r>
                                    </m:num>
                                    <m:den>
                                      <m:r>
                                        <a:rPr lang="en-US" sz="2000">
                                          <a:effectLst/>
                                          <a:latin typeface="Cambria Math" panose="02040503050406030204" pitchFamily="18" charset="0"/>
                                          <a:ea typeface="MS Mincho" panose="02020609040205080304" pitchFamily="49" charset="-128"/>
                                        </a:rPr>
                                        <m:t>2</m:t>
                                      </m:r>
                                      <m:sSubSup>
                                        <m:sSubSupPr>
                                          <m:ctrlPr>
                                            <a:rPr lang="en-US" sz="2000" i="1">
                                              <a:effectLst/>
                                              <a:latin typeface="Cambria Math" panose="02040503050406030204" pitchFamily="18" charset="0"/>
                                              <a:ea typeface="MS Mincho" panose="02020609040205080304" pitchFamily="49" charset="-128"/>
                                            </a:rPr>
                                          </m:ctrlPr>
                                        </m:sSubSupPr>
                                        <m:e>
                                          <m:r>
                                            <a:rPr lang="en-US" sz="2000" i="1">
                                              <a:effectLst/>
                                              <a:latin typeface="Cambria Math" panose="02040503050406030204" pitchFamily="18" charset="0"/>
                                              <a:ea typeface="MS Mincho" panose="02020609040205080304" pitchFamily="49" charset="-128"/>
                                            </a:rPr>
                                            <m:t>𝑢</m:t>
                                          </m:r>
                                        </m:e>
                                        <m:sub>
                                          <m:r>
                                            <a:rPr lang="en-US" sz="2000">
                                              <a:effectLst/>
                                              <a:latin typeface="Cambria Math" panose="02040503050406030204" pitchFamily="18" charset="0"/>
                                              <a:ea typeface="MS Mincho" panose="02020609040205080304" pitchFamily="49" charset="-128"/>
                                            </a:rPr>
                                            <m:t>0</m:t>
                                          </m:r>
                                        </m:sub>
                                        <m:sup>
                                          <m:r>
                                            <a:rPr lang="en-US" sz="2000">
                                              <a:effectLst/>
                                              <a:latin typeface="Cambria Math" panose="02040503050406030204" pitchFamily="18" charset="0"/>
                                              <a:ea typeface="MS Mincho" panose="02020609040205080304" pitchFamily="49" charset="-128"/>
                                            </a:rPr>
                                            <m:t>2</m:t>
                                          </m:r>
                                        </m:sup>
                                      </m:sSubSup>
                                    </m:den>
                                  </m:f>
                                  <m:d>
                                    <m:dPr>
                                      <m:ctrlPr>
                                        <a:rPr lang="en-US" sz="2000" i="1">
                                          <a:effectLst/>
                                          <a:latin typeface="Cambria Math" panose="02040503050406030204" pitchFamily="18" charset="0"/>
                                          <a:ea typeface="MS Mincho" panose="02020609040205080304" pitchFamily="49" charset="-128"/>
                                        </a:rPr>
                                      </m:ctrlPr>
                                    </m:dPr>
                                    <m:e>
                                      <m:r>
                                        <a:rPr lang="en-US" sz="2000" i="1">
                                          <a:effectLst/>
                                          <a:latin typeface="Cambria Math" panose="02040503050406030204" pitchFamily="18" charset="0"/>
                                          <a:ea typeface="MS Mincho" panose="02020609040205080304" pitchFamily="49" charset="-128"/>
                                        </a:rPr>
                                        <m:t>𝑡</m:t>
                                      </m:r>
                                      <m:r>
                                        <a:rPr lang="en-US" sz="2000" i="1">
                                          <a:effectLst/>
                                          <a:latin typeface="Cambria Math" panose="02040503050406030204" pitchFamily="18" charset="0"/>
                                          <a:ea typeface="MS Mincho" panose="02020609040205080304" pitchFamily="49" charset="-128"/>
                                        </a:rPr>
                                        <m:t>−</m:t>
                                      </m:r>
                                      <m:sSub>
                                        <m:sSubPr>
                                          <m:ctrlPr>
                                            <a:rPr lang="en-US" sz="2000" i="1">
                                              <a:effectLst/>
                                              <a:latin typeface="Cambria Math" panose="02040503050406030204" pitchFamily="18" charset="0"/>
                                              <a:ea typeface="MS Mincho" panose="02020609040205080304" pitchFamily="49" charset="-128"/>
                                            </a:rPr>
                                          </m:ctrlPr>
                                        </m:sSubPr>
                                        <m:e>
                                          <m:r>
                                            <a:rPr lang="en-US" sz="2000" i="1">
                                              <a:effectLst/>
                                              <a:latin typeface="Cambria Math" panose="02040503050406030204" pitchFamily="18" charset="0"/>
                                              <a:ea typeface="MS Mincho" panose="02020609040205080304" pitchFamily="49" charset="-128"/>
                                            </a:rPr>
                                            <m:t>𝑦</m:t>
                                          </m:r>
                                        </m:e>
                                        <m:sub>
                                          <m:r>
                                            <a:rPr lang="en-US" sz="2000">
                                              <a:effectLst/>
                                              <a:latin typeface="Cambria Math" panose="02040503050406030204" pitchFamily="18" charset="0"/>
                                              <a:ea typeface="MS Mincho" panose="02020609040205080304" pitchFamily="49" charset="-128"/>
                                            </a:rPr>
                                            <m:t>0</m:t>
                                          </m:r>
                                        </m:sub>
                                      </m:sSub>
                                    </m:e>
                                  </m:d>
                                </m:e>
                                <m:sup>
                                  <m:r>
                                    <a:rPr lang="en-US" sz="2000">
                                      <a:effectLst/>
                                      <a:latin typeface="Cambria Math" panose="02040503050406030204" pitchFamily="18" charset="0"/>
                                      <a:ea typeface="MS Mincho" panose="02020609040205080304" pitchFamily="49" charset="-128"/>
                                    </a:rPr>
                                    <m:t>2</m:t>
                                  </m:r>
                                </m:sup>
                              </m:sSup>
                            </m:sup>
                          </m:sSup>
                          <m:r>
                            <a:rPr lang="en-US" sz="2000" i="1">
                              <a:effectLst/>
                              <a:latin typeface="Cambria Math" panose="02040503050406030204" pitchFamily="18" charset="0"/>
                              <a:ea typeface="MS Mincho" panose="02020609040205080304" pitchFamily="49" charset="-128"/>
                            </a:rPr>
                            <m:t>𝑑𝑡</m:t>
                          </m:r>
                        </m:e>
                      </m:nary>
                    </m:oMath>
                  </m:oMathPara>
                </a14:m>
                <a:endParaRPr lang="en-US" sz="2000" dirty="0">
                  <a:effectLst/>
                  <a:ea typeface="MS Mincho" panose="02020609040205080304" pitchFamily="49" charset="-128"/>
                </a:endParaRPr>
              </a:p>
              <a:p>
                <a:endParaRPr lang="en-US" dirty="0"/>
              </a:p>
              <a:p>
                <a:endParaRPr lang="en-US" dirty="0"/>
              </a:p>
              <a:p>
                <a:endParaRPr lang="en-US" dirty="0"/>
              </a:p>
              <a:p>
                <a:r>
                  <a:rPr lang="en-US" sz="1600" baseline="30000" dirty="0"/>
                  <a:t>*</a:t>
                </a:r>
                <a:r>
                  <a:rPr lang="en-US" sz="1600" dirty="0"/>
                  <a:t>Suncal software can do the math for you.</a:t>
                </a:r>
              </a:p>
              <a:p>
                <a:r>
                  <a:rPr lang="en-US" sz="1600" baseline="30000" dirty="0">
                    <a:latin typeface="Open Sans" panose="020B0606030504020204" pitchFamily="34" charset="0"/>
                    <a:ea typeface="Open Sans" panose="020B0606030504020204" pitchFamily="34" charset="0"/>
                    <a:cs typeface="Open Sans" panose="020B0606030504020204" pitchFamily="34" charset="0"/>
                  </a:rPr>
                  <a:t>**</a:t>
                </a:r>
                <a:r>
                  <a:rPr lang="en-US" sz="1600" dirty="0">
                    <a:latin typeface="Open Sans" panose="020B0606030504020204" pitchFamily="34" charset="0"/>
                    <a:ea typeface="Open Sans" panose="020B0606030504020204" pitchFamily="34" charset="0"/>
                    <a:cs typeface="Open Sans" panose="020B0606030504020204" pitchFamily="34" charset="0"/>
                  </a:rPr>
                  <a:t>This is really the best option for all guardband calculations, not just with one-sided limits. It’s not the 1950s anymore – we can use computers to do math!</a:t>
                </a:r>
              </a:p>
              <a:p>
                <a:endParaRPr lang="en-US" sz="1600" dirty="0"/>
              </a:p>
            </p:txBody>
          </p:sp>
        </mc:Choice>
        <mc:Fallback xmlns="">
          <p:sp>
            <p:nvSpPr>
              <p:cNvPr id="4" name="Content Placeholder 3">
                <a:extLst>
                  <a:ext uri="{FF2B5EF4-FFF2-40B4-BE49-F238E27FC236}">
                    <a16:creationId xmlns:a16="http://schemas.microsoft.com/office/drawing/2014/main" id="{06689969-9182-4642-AE55-FA59B69C37CC}"/>
                  </a:ext>
                </a:extLst>
              </p:cNvPr>
              <p:cNvSpPr>
                <a:spLocks noGrp="1" noRot="1" noChangeAspect="1" noMove="1" noResize="1" noEditPoints="1" noAdjustHandles="1" noChangeArrowheads="1" noChangeShapeType="1" noTextEdit="1"/>
              </p:cNvSpPr>
              <p:nvPr>
                <p:ph sz="quarter" idx="11"/>
              </p:nvPr>
            </p:nvSpPr>
            <p:spPr>
              <a:xfrm>
                <a:off x="647700" y="1409700"/>
                <a:ext cx="11049000" cy="5281032"/>
              </a:xfrm>
              <a:blipFill>
                <a:blip r:embed="rId2"/>
                <a:stretch>
                  <a:fillRect l="-1379" t="-1153"/>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B7019054-24FC-154E-B8E6-9F046F9E5078}"/>
              </a:ext>
            </a:extLst>
          </p:cNvPr>
          <p:cNvSpPr txBox="1"/>
          <p:nvPr/>
        </p:nvSpPr>
        <p:spPr>
          <a:xfrm>
            <a:off x="170120" y="6393464"/>
            <a:ext cx="6103089" cy="365125"/>
          </a:xfrm>
          <a:prstGeom prst="rect">
            <a:avLst/>
          </a:prstGeom>
        </p:spPr>
        <p:txBody>
          <a:bodyPr vert="horz" wrap="none" lIns="91440" tIns="45720" rIns="91440" bIns="45720" rtlCol="0">
            <a:noAutofit/>
          </a:bodyPr>
          <a:lstStyle/>
          <a:p>
            <a:pPr algn="l"/>
            <a:r>
              <a:rPr lang="en-US" sz="1400" dirty="0">
                <a:solidFill>
                  <a:schemeClr val="accent5"/>
                </a:solidFill>
                <a:latin typeface="Open Sans "/>
              </a:rPr>
              <a:t>9900000 AU and R028: Added as a new option</a:t>
            </a:r>
          </a:p>
        </p:txBody>
      </p:sp>
    </p:spTree>
    <p:extLst>
      <p:ext uri="{BB962C8B-B14F-4D97-AF65-F5344CB8AC3E}">
        <p14:creationId xmlns:p14="http://schemas.microsoft.com/office/powerpoint/2010/main" val="4224658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75F30F-9CFA-40C1-AC4D-3B3D92859FBB}"/>
              </a:ext>
            </a:extLst>
          </p:cNvPr>
          <p:cNvSpPr>
            <a:spLocks noGrp="1"/>
          </p:cNvSpPr>
          <p:nvPr>
            <p:ph type="title"/>
          </p:nvPr>
        </p:nvSpPr>
        <p:spPr/>
        <p:txBody>
          <a:bodyPr/>
          <a:lstStyle/>
          <a:p>
            <a:r>
              <a:rPr lang="en-US"/>
              <a:t>Non-normal distributions</a:t>
            </a:r>
          </a:p>
        </p:txBody>
      </p:sp>
      <p:sp>
        <p:nvSpPr>
          <p:cNvPr id="3" name="Slide Number Placeholder 2">
            <a:extLst>
              <a:ext uri="{FF2B5EF4-FFF2-40B4-BE49-F238E27FC236}">
                <a16:creationId xmlns:a16="http://schemas.microsoft.com/office/drawing/2014/main" id="{AEC3BB17-EFB2-4247-B21B-9EC880B2BA4C}"/>
              </a:ext>
            </a:extLst>
          </p:cNvPr>
          <p:cNvSpPr>
            <a:spLocks noGrp="1"/>
          </p:cNvSpPr>
          <p:nvPr>
            <p:ph type="sldNum" sz="quarter" idx="10"/>
          </p:nvPr>
        </p:nvSpPr>
        <p:spPr/>
        <p:txBody>
          <a:bodyPr/>
          <a:lstStyle/>
          <a:p>
            <a:fld id="{4FAB73BC-B049-4115-A692-8D63A059BFB8}" type="slidenum">
              <a:rPr lang="en-US" smtClean="0"/>
              <a:pPr/>
              <a:t>94</a:t>
            </a:fld>
            <a:endParaRPr lang="en-US"/>
          </a:p>
        </p:txBody>
      </p:sp>
      <p:graphicFrame>
        <p:nvGraphicFramePr>
          <p:cNvPr id="6" name="Content Placeholder 5">
            <a:extLst>
              <a:ext uri="{FF2B5EF4-FFF2-40B4-BE49-F238E27FC236}">
                <a16:creationId xmlns:a16="http://schemas.microsoft.com/office/drawing/2014/main" id="{86461E2B-9154-4DEB-B5B5-694D52036EF2}"/>
              </a:ext>
            </a:extLst>
          </p:cNvPr>
          <p:cNvGraphicFramePr>
            <a:graphicFrameLocks noGrp="1"/>
          </p:cNvGraphicFramePr>
          <p:nvPr>
            <p:ph sz="quarter" idx="11"/>
            <p:extLst>
              <p:ext uri="{D42A27DB-BD31-4B8C-83A1-F6EECF244321}">
                <p14:modId xmlns:p14="http://schemas.microsoft.com/office/powerpoint/2010/main" val="573512068"/>
              </p:ext>
            </p:extLst>
          </p:nvPr>
        </p:nvGraphicFramePr>
        <p:xfrm>
          <a:off x="6839653" y="5174050"/>
          <a:ext cx="4857047" cy="687135"/>
        </p:xfrm>
        <a:graphic>
          <a:graphicData uri="http://schemas.openxmlformats.org/drawingml/2006/table">
            <a:tbl>
              <a:tblPr firstRow="1" firstCol="1" bandRow="1">
                <a:tableStyleId>{5C22544A-7EE6-4342-B048-85BDC9FD1C3A}</a:tableStyleId>
              </a:tblPr>
              <a:tblGrid>
                <a:gridCol w="1138244">
                  <a:extLst>
                    <a:ext uri="{9D8B030D-6E8A-4147-A177-3AD203B41FA5}">
                      <a16:colId xmlns:a16="http://schemas.microsoft.com/office/drawing/2014/main" val="2317465908"/>
                    </a:ext>
                  </a:extLst>
                </a:gridCol>
                <a:gridCol w="1825594">
                  <a:extLst>
                    <a:ext uri="{9D8B030D-6E8A-4147-A177-3AD203B41FA5}">
                      <a16:colId xmlns:a16="http://schemas.microsoft.com/office/drawing/2014/main" val="3305615791"/>
                    </a:ext>
                  </a:extLst>
                </a:gridCol>
                <a:gridCol w="1893209">
                  <a:extLst>
                    <a:ext uri="{9D8B030D-6E8A-4147-A177-3AD203B41FA5}">
                      <a16:colId xmlns:a16="http://schemas.microsoft.com/office/drawing/2014/main" val="1909883181"/>
                    </a:ext>
                  </a:extLst>
                </a:gridCol>
              </a:tblGrid>
              <a:tr h="0">
                <a:tc>
                  <a:txBody>
                    <a:bodyPr/>
                    <a:lstStyle/>
                    <a:p>
                      <a:pPr marL="0" marR="0" algn="ctr">
                        <a:lnSpc>
                          <a:spcPct val="115000"/>
                        </a:lnSpc>
                        <a:spcBef>
                          <a:spcPts val="0"/>
                        </a:spcBef>
                        <a:spcAft>
                          <a:spcPts val="0"/>
                        </a:spcAft>
                      </a:pPr>
                      <a:r>
                        <a:rPr lang="en-US" sz="1400">
                          <a:effectLst/>
                        </a:rPr>
                        <a:t> </a:t>
                      </a:r>
                      <a:endParaRPr lang="en-US" sz="1400">
                        <a:effectLst/>
                        <a:latin typeface="Times New Roman" panose="02020603050405020304" pitchFamily="18" charset="0"/>
                        <a:ea typeface="Times New Roman" panose="02020603050405020304" pitchFamily="18" charset="0"/>
                      </a:endParaRPr>
                    </a:p>
                  </a:txBody>
                  <a:tcPr marL="68580" marR="68580" marT="0" marB="0"/>
                </a:tc>
                <a:tc gridSpan="2">
                  <a:txBody>
                    <a:bodyPr/>
                    <a:lstStyle/>
                    <a:p>
                      <a:pPr marL="0" marR="0" algn="ctr">
                        <a:lnSpc>
                          <a:spcPct val="115000"/>
                        </a:lnSpc>
                        <a:spcBef>
                          <a:spcPts val="0"/>
                        </a:spcBef>
                        <a:spcAft>
                          <a:spcPts val="0"/>
                        </a:spcAft>
                      </a:pPr>
                      <a:r>
                        <a:rPr lang="en-US" sz="1400">
                          <a:effectLst/>
                        </a:rPr>
                        <a:t>Specific Risk Calculated Using:</a:t>
                      </a:r>
                      <a:endParaRPr lang="en-US" sz="1400">
                        <a:effectLst/>
                        <a:latin typeface="Times New Roman" panose="02020603050405020304" pitchFamily="18" charset="0"/>
                        <a:ea typeface="Times New Roman" panose="02020603050405020304" pitchFamily="18" charset="0"/>
                      </a:endParaRPr>
                    </a:p>
                  </a:txBody>
                  <a:tcPr marL="68580" marR="68580" marT="0" marB="0"/>
                </a:tc>
                <a:tc hMerge="1">
                  <a:txBody>
                    <a:bodyPr/>
                    <a:lstStyle/>
                    <a:p>
                      <a:endParaRPr lang="en-US"/>
                    </a:p>
                  </a:txBody>
                  <a:tcPr/>
                </a:tc>
                <a:extLst>
                  <a:ext uri="{0D108BD9-81ED-4DB2-BD59-A6C34878D82A}">
                    <a16:rowId xmlns:a16="http://schemas.microsoft.com/office/drawing/2014/main" val="1243086162"/>
                  </a:ext>
                </a:extLst>
              </a:tr>
              <a:tr h="0">
                <a:tc>
                  <a:txBody>
                    <a:bodyPr/>
                    <a:lstStyle/>
                    <a:p>
                      <a:pPr marL="0" marR="0" algn="ctr">
                        <a:lnSpc>
                          <a:spcPct val="115000"/>
                        </a:lnSpc>
                        <a:spcBef>
                          <a:spcPts val="0"/>
                        </a:spcBef>
                        <a:spcAft>
                          <a:spcPts val="0"/>
                        </a:spcAft>
                      </a:pPr>
                      <a:r>
                        <a:rPr lang="en-US" sz="1400">
                          <a:effectLst/>
                        </a:rPr>
                        <a:t>Limit</a:t>
                      </a:r>
                      <a:endParaRPr lang="en-US" sz="14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400">
                          <a:effectLst/>
                        </a:rPr>
                        <a:t>Normal PDF (GUM)</a:t>
                      </a:r>
                      <a:endParaRPr lang="en-US" sz="14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400">
                          <a:effectLst/>
                        </a:rPr>
                        <a:t>Histogram PDF (MC)</a:t>
                      </a:r>
                      <a:endParaRPr lang="en-US" sz="14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2928603716"/>
                  </a:ext>
                </a:extLst>
              </a:tr>
              <a:tr h="0">
                <a:tc>
                  <a:txBody>
                    <a:bodyPr/>
                    <a:lstStyle/>
                    <a:p>
                      <a:pPr marL="0" marR="0" algn="ctr">
                        <a:lnSpc>
                          <a:spcPct val="115000"/>
                        </a:lnSpc>
                        <a:spcBef>
                          <a:spcPts val="0"/>
                        </a:spcBef>
                        <a:spcAft>
                          <a:spcPts val="0"/>
                        </a:spcAft>
                      </a:pPr>
                      <a:r>
                        <a:rPr lang="en-US" sz="1400">
                          <a:effectLst/>
                        </a:rPr>
                        <a:t>&lt; 900 nm</a:t>
                      </a:r>
                      <a:endParaRPr lang="en-US" sz="14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400">
                          <a:effectLst/>
                        </a:rPr>
                        <a:t>0.90%</a:t>
                      </a:r>
                      <a:endParaRPr lang="en-US" sz="14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400">
                          <a:effectLst/>
                        </a:rPr>
                        <a:t>2.97%</a:t>
                      </a:r>
                      <a:endParaRPr lang="en-US" sz="14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2359105531"/>
                  </a:ext>
                </a:extLst>
              </a:tr>
            </a:tbl>
          </a:graphicData>
        </a:graphic>
      </p:graphicFrame>
      <p:pic>
        <p:nvPicPr>
          <p:cNvPr id="5" name="Graphic 12">
            <a:extLst>
              <a:ext uri="{FF2B5EF4-FFF2-40B4-BE49-F238E27FC236}">
                <a16:creationId xmlns:a16="http://schemas.microsoft.com/office/drawing/2014/main" id="{75E90542-43F6-45CC-AA6F-C82010435067}"/>
              </a:ext>
            </a:extLst>
          </p:cNvPr>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369504" y="1646237"/>
            <a:ext cx="5138735" cy="3399299"/>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FCC57C0-49F8-443F-B2E9-A82056B0430D}"/>
                  </a:ext>
                </a:extLst>
              </p:cNvPr>
              <p:cNvSpPr txBox="1"/>
              <p:nvPr/>
            </p:nvSpPr>
            <p:spPr>
              <a:xfrm>
                <a:off x="388620" y="1826395"/>
                <a:ext cx="5980884" cy="4034790"/>
              </a:xfrm>
              <a:prstGeom prst="rect">
                <a:avLst/>
              </a:prstGeom>
            </p:spPr>
            <p:txBody>
              <a:bodyPr vert="horz" wrap="square" lIns="91440" tIns="45720" rIns="91440" bIns="45720" rtlCol="0">
                <a:noAutofit/>
              </a:bodyPr>
              <a:lstStyle/>
              <a:p>
                <a:pPr algn="l"/>
                <a:r>
                  <a:rPr lang="en-US" sz="1400" dirty="0">
                    <a:latin typeface="Open Sans" panose="020B0606030504020204" pitchFamily="34" charset="0"/>
                    <a:ea typeface="Open Sans" panose="020B0606030504020204" pitchFamily="34" charset="0"/>
                    <a:cs typeface="Open Sans" panose="020B0606030504020204" pitchFamily="34" charset="0"/>
                  </a:rPr>
                  <a:t>When either distribution is not normal/gaussian, use the proper PDF in the PFA/PFR equations:</a:t>
                </a:r>
              </a:p>
              <a:p>
                <a:pPr algn="l"/>
                <a:endParaRPr lang="en-US" sz="1400" i="1" dirty="0">
                  <a:latin typeface="Cambria Math" panose="02040503050406030204" pitchFamily="18" charset="0"/>
                </a:endParaRPr>
              </a:p>
              <a:p>
                <a:pPr algn="l"/>
                <a14:m>
                  <m:oMathPara xmlns:m="http://schemas.openxmlformats.org/officeDocument/2006/math">
                    <m:oMathParaPr>
                      <m:jc m:val="centerGroup"/>
                    </m:oMathParaPr>
                    <m:oMath xmlns:m="http://schemas.openxmlformats.org/officeDocument/2006/math">
                      <m:r>
                        <a:rPr lang="en-US" sz="1400" i="1" smtClean="0">
                          <a:latin typeface="Cambria Math" panose="02040503050406030204" pitchFamily="18" charset="0"/>
                        </a:rPr>
                        <m:t>𝑃𝐹𝐴</m:t>
                      </m:r>
                      <m:r>
                        <a:rPr lang="en-US" sz="1400">
                          <a:latin typeface="Cambria Math" panose="02040503050406030204" pitchFamily="18" charset="0"/>
                        </a:rPr>
                        <m:t>=</m:t>
                      </m:r>
                      <m:nary>
                        <m:naryPr>
                          <m:limLoc m:val="undOvr"/>
                          <m:ctrlPr>
                            <a:rPr lang="en-US" sz="1400" i="1">
                              <a:latin typeface="Cambria Math" panose="02040503050406030204" pitchFamily="18" charset="0"/>
                            </a:rPr>
                          </m:ctrlPr>
                        </m:naryPr>
                        <m:sub>
                          <m:r>
                            <a:rPr lang="en-US" sz="1400">
                              <a:latin typeface="Cambria Math" panose="02040503050406030204" pitchFamily="18" charset="0"/>
                            </a:rPr>
                            <m:t>−∞</m:t>
                          </m:r>
                        </m:sub>
                        <m:sup>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𝑇</m:t>
                              </m:r>
                            </m:e>
                            <m:sub>
                              <m:r>
                                <a:rPr lang="en-US" sz="1400" b="0" i="1" smtClean="0">
                                  <a:latin typeface="Cambria Math" panose="02040503050406030204" pitchFamily="18" charset="0"/>
                                </a:rPr>
                                <m:t>𝐿</m:t>
                              </m:r>
                            </m:sub>
                          </m:sSub>
                        </m:sup>
                        <m:e>
                          <m:nary>
                            <m:naryPr>
                              <m:limLoc m:val="undOvr"/>
                              <m:ctrlPr>
                                <a:rPr lang="en-US" sz="1400" i="1">
                                  <a:latin typeface="Cambria Math" panose="02040503050406030204" pitchFamily="18" charset="0"/>
                                </a:rPr>
                              </m:ctrlPr>
                            </m:naryPr>
                            <m:sub>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𝑇</m:t>
                                  </m:r>
                                </m:e>
                                <m:sub>
                                  <m:r>
                                    <a:rPr lang="en-US" sz="1400" b="0" i="1" smtClean="0">
                                      <a:latin typeface="Cambria Math" panose="02040503050406030204" pitchFamily="18" charset="0"/>
                                    </a:rPr>
                                    <m:t>𝐿</m:t>
                                  </m:r>
                                </m:sub>
                              </m:sSub>
                            </m:sub>
                            <m:sup>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𝑇</m:t>
                                  </m:r>
                                </m:e>
                                <m:sub>
                                  <m:r>
                                    <a:rPr lang="en-US" sz="1400" b="0" i="1" smtClean="0">
                                      <a:latin typeface="Cambria Math" panose="02040503050406030204" pitchFamily="18" charset="0"/>
                                    </a:rPr>
                                    <m:t>𝑈</m:t>
                                  </m:r>
                                </m:sub>
                              </m:sSub>
                            </m:sup>
                            <m:e>
                              <m:sSub>
                                <m:sSubPr>
                                  <m:ctrlPr>
                                    <a:rPr lang="en-US" sz="1400" i="1">
                                      <a:latin typeface="Cambria Math" panose="02040503050406030204" pitchFamily="18" charset="0"/>
                                    </a:rPr>
                                  </m:ctrlPr>
                                </m:sSubPr>
                                <m:e>
                                  <m:r>
                                    <a:rPr lang="en-US" sz="1400" i="1">
                                      <a:latin typeface="Cambria Math" panose="02040503050406030204" pitchFamily="18" charset="0"/>
                                    </a:rPr>
                                    <m:t>𝑝</m:t>
                                  </m:r>
                                </m:e>
                                <m:sub>
                                  <m:r>
                                    <a:rPr lang="en-US" sz="1400" b="0" i="1" smtClean="0">
                                      <a:latin typeface="Cambria Math" panose="02040503050406030204" pitchFamily="18" charset="0"/>
                                    </a:rPr>
                                    <m:t>𝑚</m:t>
                                  </m:r>
                                </m:sub>
                              </m:sSub>
                              <m:d>
                                <m:dPr>
                                  <m:ctrlPr>
                                    <a:rPr lang="en-US" sz="1400" i="1">
                                      <a:latin typeface="Cambria Math" panose="02040503050406030204" pitchFamily="18" charset="0"/>
                                    </a:rPr>
                                  </m:ctrlPr>
                                </m:dPr>
                                <m:e>
                                  <m:r>
                                    <a:rPr lang="en-US" sz="1400" i="1">
                                      <a:latin typeface="Cambria Math" panose="02040503050406030204" pitchFamily="18" charset="0"/>
                                    </a:rPr>
                                    <m:t>𝑡</m:t>
                                  </m:r>
                                  <m:r>
                                    <a:rPr lang="en-US" sz="1400" i="1">
                                      <a:latin typeface="Cambria Math" panose="02040503050406030204" pitchFamily="18" charset="0"/>
                                    </a:rPr>
                                    <m:t>−</m:t>
                                  </m:r>
                                  <m:r>
                                    <a:rPr lang="en-US" sz="1400" i="1">
                                      <a:latin typeface="Cambria Math" panose="02040503050406030204" pitchFamily="18" charset="0"/>
                                    </a:rPr>
                                    <m:t>𝑦</m:t>
                                  </m:r>
                                </m:e>
                              </m:d>
                              <m:r>
                                <a:rPr lang="en-US" sz="1400" i="1">
                                  <a:latin typeface="Cambria Math" panose="02040503050406030204" pitchFamily="18" charset="0"/>
                                </a:rPr>
                                <m:t> </m:t>
                              </m:r>
                              <m:sSub>
                                <m:sSubPr>
                                  <m:ctrlPr>
                                    <a:rPr lang="en-US" sz="1400" i="1">
                                      <a:latin typeface="Cambria Math" panose="02040503050406030204" pitchFamily="18" charset="0"/>
                                    </a:rPr>
                                  </m:ctrlPr>
                                </m:sSubPr>
                                <m:e>
                                  <m:r>
                                    <a:rPr lang="en-US" sz="1400" i="1">
                                      <a:latin typeface="Cambria Math" panose="02040503050406030204" pitchFamily="18" charset="0"/>
                                    </a:rPr>
                                    <m:t>𝑝</m:t>
                                  </m:r>
                                </m:e>
                                <m:sub>
                                  <m:r>
                                    <a:rPr lang="en-US" sz="1400" i="1">
                                      <a:latin typeface="Cambria Math" panose="02040503050406030204" pitchFamily="18" charset="0"/>
                                    </a:rPr>
                                    <m:t>𝑝</m:t>
                                  </m:r>
                                </m:sub>
                              </m:sSub>
                              <m:d>
                                <m:dPr>
                                  <m:ctrlPr>
                                    <a:rPr lang="en-US" sz="1400" i="1">
                                      <a:latin typeface="Cambria Math" panose="02040503050406030204" pitchFamily="18" charset="0"/>
                                    </a:rPr>
                                  </m:ctrlPr>
                                </m:dPr>
                                <m:e>
                                  <m:r>
                                    <a:rPr lang="en-US" sz="1400" i="1">
                                      <a:latin typeface="Cambria Math" panose="02040503050406030204" pitchFamily="18" charset="0"/>
                                    </a:rPr>
                                    <m:t>𝑡</m:t>
                                  </m:r>
                                </m:e>
                              </m:d>
                              <m:r>
                                <a:rPr lang="en-US" sz="1400" i="1">
                                  <a:latin typeface="Cambria Math" panose="02040503050406030204" pitchFamily="18" charset="0"/>
                                </a:rPr>
                                <m:t> </m:t>
                              </m:r>
                              <m:r>
                                <a:rPr lang="en-US" sz="1400" i="1">
                                  <a:latin typeface="Cambria Math" panose="02040503050406030204" pitchFamily="18" charset="0"/>
                                </a:rPr>
                                <m:t>𝑑𝑦</m:t>
                              </m:r>
                            </m:e>
                          </m:nary>
                          <m:r>
                            <a:rPr lang="en-US" sz="1400" i="1">
                              <a:latin typeface="Cambria Math" panose="02040503050406030204" pitchFamily="18" charset="0"/>
                            </a:rPr>
                            <m:t>𝑑𝑡</m:t>
                          </m:r>
                          <m:r>
                            <a:rPr lang="en-US" sz="1400">
                              <a:latin typeface="Cambria Math" panose="02040503050406030204" pitchFamily="18" charset="0"/>
                            </a:rPr>
                            <m:t>+</m:t>
                          </m:r>
                          <m:nary>
                            <m:naryPr>
                              <m:limLoc m:val="undOvr"/>
                              <m:ctrlPr>
                                <a:rPr lang="en-US" sz="1400" i="1">
                                  <a:latin typeface="Cambria Math" panose="02040503050406030204" pitchFamily="18" charset="0"/>
                                </a:rPr>
                              </m:ctrlPr>
                            </m:naryPr>
                            <m:sub>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𝑇</m:t>
                                  </m:r>
                                </m:e>
                                <m:sub>
                                  <m:r>
                                    <a:rPr lang="en-US" sz="1400" b="0" i="1" smtClean="0">
                                      <a:latin typeface="Cambria Math" panose="02040503050406030204" pitchFamily="18" charset="0"/>
                                    </a:rPr>
                                    <m:t>𝑈</m:t>
                                  </m:r>
                                </m:sub>
                              </m:sSub>
                            </m:sub>
                            <m:sup>
                              <m:r>
                                <a:rPr lang="en-US" sz="1400" b="0" i="1" smtClean="0">
                                  <a:latin typeface="Cambria Math" panose="02040503050406030204" pitchFamily="18" charset="0"/>
                                </a:rPr>
                                <m:t>+∞</m:t>
                              </m:r>
                            </m:sup>
                            <m:e>
                              <m:nary>
                                <m:naryPr>
                                  <m:limLoc m:val="undOvr"/>
                                  <m:ctrlPr>
                                    <a:rPr lang="en-US" sz="1400" i="1">
                                      <a:latin typeface="Cambria Math" panose="02040503050406030204" pitchFamily="18" charset="0"/>
                                    </a:rPr>
                                  </m:ctrlPr>
                                </m:naryPr>
                                <m:sub>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𝑇</m:t>
                                      </m:r>
                                    </m:e>
                                    <m:sub>
                                      <m:r>
                                        <a:rPr lang="en-US" sz="1400" b="0" i="1" smtClean="0">
                                          <a:latin typeface="Cambria Math" panose="02040503050406030204" pitchFamily="18" charset="0"/>
                                        </a:rPr>
                                        <m:t>𝐿</m:t>
                                      </m:r>
                                    </m:sub>
                                  </m:sSub>
                                </m:sub>
                                <m:sup>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𝑇</m:t>
                                      </m:r>
                                    </m:e>
                                    <m:sub>
                                      <m:r>
                                        <a:rPr lang="en-US" sz="1400" b="0" i="1" smtClean="0">
                                          <a:latin typeface="Cambria Math" panose="02040503050406030204" pitchFamily="18" charset="0"/>
                                        </a:rPr>
                                        <m:t>𝑈</m:t>
                                      </m:r>
                                    </m:sub>
                                  </m:sSub>
                                </m:sup>
                                <m:e>
                                  <m:sSub>
                                    <m:sSubPr>
                                      <m:ctrlPr>
                                        <a:rPr lang="en-US" sz="1400" i="1">
                                          <a:latin typeface="Cambria Math" panose="02040503050406030204" pitchFamily="18" charset="0"/>
                                        </a:rPr>
                                      </m:ctrlPr>
                                    </m:sSubPr>
                                    <m:e>
                                      <m:r>
                                        <a:rPr lang="en-US" sz="1400" i="1">
                                          <a:latin typeface="Cambria Math" panose="02040503050406030204" pitchFamily="18" charset="0"/>
                                        </a:rPr>
                                        <m:t>𝑝</m:t>
                                      </m:r>
                                    </m:e>
                                    <m:sub>
                                      <m:r>
                                        <a:rPr lang="en-US" sz="1400" b="0" i="1" smtClean="0">
                                          <a:latin typeface="Cambria Math" panose="02040503050406030204" pitchFamily="18" charset="0"/>
                                        </a:rPr>
                                        <m:t>𝑚</m:t>
                                      </m:r>
                                    </m:sub>
                                  </m:sSub>
                                  <m:d>
                                    <m:dPr>
                                      <m:ctrlPr>
                                        <a:rPr lang="en-US" sz="1400" i="1">
                                          <a:latin typeface="Cambria Math" panose="02040503050406030204" pitchFamily="18" charset="0"/>
                                        </a:rPr>
                                      </m:ctrlPr>
                                    </m:dPr>
                                    <m:e>
                                      <m:r>
                                        <a:rPr lang="en-US" sz="1400" i="1">
                                          <a:latin typeface="Cambria Math" panose="02040503050406030204" pitchFamily="18" charset="0"/>
                                        </a:rPr>
                                        <m:t>𝑡</m:t>
                                      </m:r>
                                      <m:r>
                                        <a:rPr lang="en-US" sz="1400" i="1">
                                          <a:latin typeface="Cambria Math" panose="02040503050406030204" pitchFamily="18" charset="0"/>
                                        </a:rPr>
                                        <m:t>−</m:t>
                                      </m:r>
                                      <m:r>
                                        <a:rPr lang="en-US" sz="1400" i="1">
                                          <a:latin typeface="Cambria Math" panose="02040503050406030204" pitchFamily="18" charset="0"/>
                                        </a:rPr>
                                        <m:t>𝑦</m:t>
                                      </m:r>
                                    </m:e>
                                  </m:d>
                                  <m:r>
                                    <a:rPr lang="en-US" sz="1400" i="1">
                                      <a:latin typeface="Cambria Math" panose="02040503050406030204" pitchFamily="18" charset="0"/>
                                    </a:rPr>
                                    <m:t> </m:t>
                                  </m:r>
                                  <m:sSub>
                                    <m:sSubPr>
                                      <m:ctrlPr>
                                        <a:rPr lang="en-US" sz="1400" i="1">
                                          <a:latin typeface="Cambria Math" panose="02040503050406030204" pitchFamily="18" charset="0"/>
                                        </a:rPr>
                                      </m:ctrlPr>
                                    </m:sSubPr>
                                    <m:e>
                                      <m:r>
                                        <a:rPr lang="en-US" sz="1400" i="1">
                                          <a:latin typeface="Cambria Math" panose="02040503050406030204" pitchFamily="18" charset="0"/>
                                        </a:rPr>
                                        <m:t>𝑝</m:t>
                                      </m:r>
                                    </m:e>
                                    <m:sub>
                                      <m:r>
                                        <a:rPr lang="en-US" sz="1400" i="1">
                                          <a:latin typeface="Cambria Math" panose="02040503050406030204" pitchFamily="18" charset="0"/>
                                        </a:rPr>
                                        <m:t>𝑝</m:t>
                                      </m:r>
                                    </m:sub>
                                  </m:sSub>
                                  <m:d>
                                    <m:dPr>
                                      <m:ctrlPr>
                                        <a:rPr lang="en-US" sz="1400" i="1">
                                          <a:latin typeface="Cambria Math" panose="02040503050406030204" pitchFamily="18" charset="0"/>
                                        </a:rPr>
                                      </m:ctrlPr>
                                    </m:dPr>
                                    <m:e>
                                      <m:r>
                                        <a:rPr lang="en-US" sz="1400" i="1">
                                          <a:latin typeface="Cambria Math" panose="02040503050406030204" pitchFamily="18" charset="0"/>
                                        </a:rPr>
                                        <m:t>𝑡</m:t>
                                      </m:r>
                                    </m:e>
                                  </m:d>
                                  <m:r>
                                    <a:rPr lang="en-US" sz="1400" i="1">
                                      <a:latin typeface="Cambria Math" panose="02040503050406030204" pitchFamily="18" charset="0"/>
                                    </a:rPr>
                                    <m:t> </m:t>
                                  </m:r>
                                  <m:r>
                                    <a:rPr lang="en-US" sz="1400" i="1">
                                      <a:latin typeface="Cambria Math" panose="02040503050406030204" pitchFamily="18" charset="0"/>
                                    </a:rPr>
                                    <m:t>𝑑𝑦</m:t>
                                  </m:r>
                                </m:e>
                              </m:nary>
                              <m:r>
                                <a:rPr lang="en-US" sz="1400" i="1">
                                  <a:latin typeface="Cambria Math" panose="02040503050406030204" pitchFamily="18" charset="0"/>
                                </a:rPr>
                                <m:t>𝑑𝑡</m:t>
                              </m:r>
                            </m:e>
                          </m:nary>
                        </m:e>
                      </m:nary>
                    </m:oMath>
                  </m:oMathPara>
                </a14:m>
                <a:endParaRPr lang="en-US" sz="1400" dirty="0"/>
              </a:p>
              <a:p>
                <a:pPr algn="l"/>
                <a:endParaRPr lang="en-US" sz="1400" dirty="0"/>
              </a:p>
              <a:p>
                <a:pPr algn="l"/>
                <a:endParaRPr lang="en-US" sz="1400" dirty="0"/>
              </a:p>
              <a:p>
                <a:pPr algn="l"/>
                <a:endParaRPr lang="en-US" sz="1400" dirty="0"/>
              </a:p>
              <a:p>
                <a:pPr algn="l"/>
                <a:r>
                  <a:rPr lang="en-US" sz="1400" dirty="0">
                    <a:latin typeface="Open Sans" panose="020B0606030504020204" pitchFamily="34" charset="0"/>
                    <a:ea typeface="Open Sans" panose="020B0606030504020204" pitchFamily="34" charset="0"/>
                    <a:cs typeface="Open Sans" panose="020B0606030504020204" pitchFamily="34" charset="0"/>
                  </a:rPr>
                  <a:t>See “Evaluating Risk in an Abnormal World”, NCSLI Measure, 13.2 (2020).</a:t>
                </a:r>
              </a:p>
            </p:txBody>
          </p:sp>
        </mc:Choice>
        <mc:Fallback xmlns="">
          <p:sp>
            <p:nvSpPr>
              <p:cNvPr id="7" name="TextBox 6">
                <a:extLst>
                  <a:ext uri="{FF2B5EF4-FFF2-40B4-BE49-F238E27FC236}">
                    <a16:creationId xmlns:a16="http://schemas.microsoft.com/office/drawing/2014/main" id="{EFCC57C0-49F8-443F-B2E9-A82056B0430D}"/>
                  </a:ext>
                </a:extLst>
              </p:cNvPr>
              <p:cNvSpPr txBox="1">
                <a:spLocks noRot="1" noChangeAspect="1" noMove="1" noResize="1" noEditPoints="1" noAdjustHandles="1" noChangeArrowheads="1" noChangeShapeType="1" noTextEdit="1"/>
              </p:cNvSpPr>
              <p:nvPr/>
            </p:nvSpPr>
            <p:spPr>
              <a:xfrm>
                <a:off x="388620" y="1826395"/>
                <a:ext cx="5980884" cy="4034790"/>
              </a:xfrm>
              <a:prstGeom prst="rect">
                <a:avLst/>
              </a:prstGeom>
              <a:blipFill>
                <a:blip r:embed="rId4"/>
                <a:stretch>
                  <a:fillRect l="-306" t="-454"/>
                </a:stretch>
              </a:blipFill>
            </p:spPr>
            <p:txBody>
              <a:bodyPr/>
              <a:lstStyle/>
              <a:p>
                <a:r>
                  <a:rPr lang="en-US">
                    <a:noFill/>
                  </a:rPr>
                  <a:t> </a:t>
                </a:r>
              </a:p>
            </p:txBody>
          </p:sp>
        </mc:Fallback>
      </mc:AlternateContent>
    </p:spTree>
    <p:extLst>
      <p:ext uri="{BB962C8B-B14F-4D97-AF65-F5344CB8AC3E}">
        <p14:creationId xmlns:p14="http://schemas.microsoft.com/office/powerpoint/2010/main" val="1581216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A249D7-D26F-C7A7-6E59-36E88D859C10}"/>
              </a:ext>
            </a:extLst>
          </p:cNvPr>
          <p:cNvSpPr>
            <a:spLocks noGrp="1"/>
          </p:cNvSpPr>
          <p:nvPr>
            <p:ph type="title"/>
          </p:nvPr>
        </p:nvSpPr>
        <p:spPr/>
        <p:txBody>
          <a:bodyPr/>
          <a:lstStyle/>
          <a:p>
            <a:r>
              <a:rPr lang="en-US" dirty="0"/>
              <a:t>Biased product distributions</a:t>
            </a:r>
          </a:p>
        </p:txBody>
      </p:sp>
      <p:sp>
        <p:nvSpPr>
          <p:cNvPr id="3" name="Slide Number Placeholder 2">
            <a:extLst>
              <a:ext uri="{FF2B5EF4-FFF2-40B4-BE49-F238E27FC236}">
                <a16:creationId xmlns:a16="http://schemas.microsoft.com/office/drawing/2014/main" id="{4A62DC54-9B25-D602-3D61-7E499503C736}"/>
              </a:ext>
            </a:extLst>
          </p:cNvPr>
          <p:cNvSpPr>
            <a:spLocks noGrp="1"/>
          </p:cNvSpPr>
          <p:nvPr>
            <p:ph type="sldNum" sz="quarter" idx="10"/>
          </p:nvPr>
        </p:nvSpPr>
        <p:spPr/>
        <p:txBody>
          <a:bodyPr/>
          <a:lstStyle/>
          <a:p>
            <a:fld id="{4FAB73BC-B049-4115-A692-8D63A059BFB8}" type="slidenum">
              <a:rPr lang="en-US" smtClean="0"/>
              <a:pPr/>
              <a:t>95</a:t>
            </a:fld>
            <a:endParaRPr lang="en-US"/>
          </a:p>
        </p:txBody>
      </p:sp>
      <p:sp>
        <p:nvSpPr>
          <p:cNvPr id="4" name="Content Placeholder 3">
            <a:extLst>
              <a:ext uri="{FF2B5EF4-FFF2-40B4-BE49-F238E27FC236}">
                <a16:creationId xmlns:a16="http://schemas.microsoft.com/office/drawing/2014/main" id="{C640D05A-6494-AE5F-B904-1824AD30D53E}"/>
              </a:ext>
            </a:extLst>
          </p:cNvPr>
          <p:cNvSpPr>
            <a:spLocks noGrp="1"/>
          </p:cNvSpPr>
          <p:nvPr>
            <p:ph sz="quarter" idx="11"/>
          </p:nvPr>
        </p:nvSpPr>
        <p:spPr>
          <a:xfrm>
            <a:off x="647700" y="1409700"/>
            <a:ext cx="4648695" cy="4610100"/>
          </a:xfrm>
        </p:spPr>
        <p:txBody>
          <a:bodyPr>
            <a:normAutofit/>
          </a:bodyPr>
          <a:lstStyle/>
          <a:p>
            <a:pPr algn="l"/>
            <a:r>
              <a:rPr lang="en-US" sz="2000" dirty="0"/>
              <a:t>When the product distribution is not centered between the limits, traditional guardbanding methods do not achieve the same level of risk!</a:t>
            </a:r>
          </a:p>
          <a:p>
            <a:pPr algn="l"/>
            <a:endParaRPr lang="en-US" sz="2000" dirty="0"/>
          </a:p>
          <a:p>
            <a:pPr algn="l"/>
            <a:endParaRPr lang="en-US" sz="1800" dirty="0"/>
          </a:p>
          <a:p>
            <a:pPr algn="l"/>
            <a:r>
              <a:rPr lang="en-US" sz="1800" dirty="0">
                <a:latin typeface="Open Sans" panose="020B0606030504020204" pitchFamily="34" charset="0"/>
                <a:ea typeface="Open Sans" panose="020B0606030504020204" pitchFamily="34" charset="0"/>
                <a:cs typeface="Open Sans" panose="020B0606030504020204" pitchFamily="34" charset="0"/>
              </a:rPr>
              <a:t>See “A Guardbanding Method for Managing False Accept Risk under Process Bias”, NCSLI Measure, 15.1 (2023).</a:t>
            </a:r>
          </a:p>
          <a:p>
            <a:endParaRPr lang="en-US" dirty="0"/>
          </a:p>
        </p:txBody>
      </p:sp>
      <p:pic>
        <p:nvPicPr>
          <p:cNvPr id="6" name="Graphic 5">
            <a:extLst>
              <a:ext uri="{FF2B5EF4-FFF2-40B4-BE49-F238E27FC236}">
                <a16:creationId xmlns:a16="http://schemas.microsoft.com/office/drawing/2014/main" id="{12E1C728-7E73-35B7-7A8F-5F4409F4924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413167" y="838200"/>
            <a:ext cx="5938653" cy="2375461"/>
          </a:xfrm>
          <a:prstGeom prst="rect">
            <a:avLst/>
          </a:prstGeom>
        </p:spPr>
      </p:pic>
      <p:pic>
        <p:nvPicPr>
          <p:cNvPr id="8" name="Graphic 7">
            <a:extLst>
              <a:ext uri="{FF2B5EF4-FFF2-40B4-BE49-F238E27FC236}">
                <a16:creationId xmlns:a16="http://schemas.microsoft.com/office/drawing/2014/main" id="{1BED0778-2395-D544-4B40-4493D9052C5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561113" y="3385252"/>
            <a:ext cx="5642760" cy="2821380"/>
          </a:xfrm>
          <a:prstGeom prst="rect">
            <a:avLst/>
          </a:prstGeom>
        </p:spPr>
      </p:pic>
      <p:sp>
        <p:nvSpPr>
          <p:cNvPr id="9" name="TextBox 8">
            <a:extLst>
              <a:ext uri="{FF2B5EF4-FFF2-40B4-BE49-F238E27FC236}">
                <a16:creationId xmlns:a16="http://schemas.microsoft.com/office/drawing/2014/main" id="{15590E0F-3D88-17AA-0950-F722151A04DA}"/>
              </a:ext>
            </a:extLst>
          </p:cNvPr>
          <p:cNvSpPr txBox="1"/>
          <p:nvPr/>
        </p:nvSpPr>
        <p:spPr>
          <a:xfrm>
            <a:off x="170120" y="6393464"/>
            <a:ext cx="6103089" cy="365125"/>
          </a:xfrm>
          <a:prstGeom prst="rect">
            <a:avLst/>
          </a:prstGeom>
        </p:spPr>
        <p:txBody>
          <a:bodyPr vert="horz" wrap="none" lIns="91440" tIns="45720" rIns="91440" bIns="45720" rtlCol="0">
            <a:noAutofit/>
          </a:bodyPr>
          <a:lstStyle/>
          <a:p>
            <a:pPr algn="l"/>
            <a:r>
              <a:rPr lang="en-US" sz="1400" dirty="0">
                <a:solidFill>
                  <a:schemeClr val="accent5"/>
                </a:solidFill>
                <a:latin typeface="Open Sans "/>
              </a:rPr>
              <a:t>R028: Added “bias-managed method” as a new option (Appendix H 3.c)</a:t>
            </a:r>
          </a:p>
        </p:txBody>
      </p:sp>
    </p:spTree>
    <p:extLst>
      <p:ext uri="{BB962C8B-B14F-4D97-AF65-F5344CB8AC3E}">
        <p14:creationId xmlns:p14="http://schemas.microsoft.com/office/powerpoint/2010/main" val="13128552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27893-41CD-4199-944A-4F67D4F370B4}"/>
              </a:ext>
            </a:extLst>
          </p:cNvPr>
          <p:cNvSpPr>
            <a:spLocks noGrp="1"/>
          </p:cNvSpPr>
          <p:nvPr>
            <p:ph type="title"/>
          </p:nvPr>
        </p:nvSpPr>
        <p:spPr/>
        <p:txBody>
          <a:bodyPr/>
          <a:lstStyle/>
          <a:p>
            <a:r>
              <a:rPr lang="en-US"/>
              <a:t>Exercise – Ball Bearings (JCGM106 9.5.4)</a:t>
            </a:r>
          </a:p>
        </p:txBody>
      </p:sp>
      <p:sp>
        <p:nvSpPr>
          <p:cNvPr id="3" name="Slide Number Placeholder 2">
            <a:extLst>
              <a:ext uri="{FF2B5EF4-FFF2-40B4-BE49-F238E27FC236}">
                <a16:creationId xmlns:a16="http://schemas.microsoft.com/office/drawing/2014/main" id="{B83B1067-C1F0-44D4-AF69-FFA39B5A5AE9}"/>
              </a:ext>
            </a:extLst>
          </p:cNvPr>
          <p:cNvSpPr>
            <a:spLocks noGrp="1"/>
          </p:cNvSpPr>
          <p:nvPr>
            <p:ph type="sldNum" sz="quarter" idx="10"/>
          </p:nvPr>
        </p:nvSpPr>
        <p:spPr/>
        <p:txBody>
          <a:bodyPr/>
          <a:lstStyle/>
          <a:p>
            <a:fld id="{4FAB73BC-B049-4115-A692-8D63A059BFB8}" type="slidenum">
              <a:rPr lang="en-US" smtClean="0"/>
              <a:pPr/>
              <a:t>96</a:t>
            </a:fld>
            <a:endParaRPr lang="en-US"/>
          </a:p>
        </p:txBody>
      </p:sp>
      <p:sp>
        <p:nvSpPr>
          <p:cNvPr id="4" name="Content Placeholder 3">
            <a:extLst>
              <a:ext uri="{FF2B5EF4-FFF2-40B4-BE49-F238E27FC236}">
                <a16:creationId xmlns:a16="http://schemas.microsoft.com/office/drawing/2014/main" id="{13CF1C65-0F2B-4B9D-AF41-79A627D5AB5D}"/>
              </a:ext>
            </a:extLst>
          </p:cNvPr>
          <p:cNvSpPr>
            <a:spLocks noGrp="1"/>
          </p:cNvSpPr>
          <p:nvPr>
            <p:ph sz="quarter" idx="11"/>
          </p:nvPr>
        </p:nvSpPr>
        <p:spPr/>
        <p:txBody>
          <a:bodyPr/>
          <a:lstStyle/>
          <a:p>
            <a:r>
              <a:rPr lang="en-US"/>
              <a:t>Manufacturing precision ball bearings. Radial error motion must be less than 2 </a:t>
            </a:r>
            <a:r>
              <a:rPr lang="en-US" err="1"/>
              <a:t>μm</a:t>
            </a:r>
            <a:r>
              <a:rPr lang="en-US"/>
              <a:t> </a:t>
            </a:r>
          </a:p>
          <a:p>
            <a:pPr marL="342900" indent="-342900">
              <a:buFont typeface="Arial" panose="020B0604020202020204" pitchFamily="34" charset="0"/>
              <a:buChar char="•"/>
            </a:pPr>
            <a:r>
              <a:rPr lang="en-US"/>
              <a:t>A perfect bearing has 0 radial error motion</a:t>
            </a:r>
          </a:p>
          <a:p>
            <a:pPr marL="342900" indent="-342900">
              <a:buFont typeface="Arial" panose="020B0604020202020204" pitchFamily="34" charset="0"/>
              <a:buChar char="•"/>
            </a:pPr>
            <a:r>
              <a:rPr lang="en-US"/>
              <a:t>Process characterized by sampling: mean 1 </a:t>
            </a:r>
            <a:r>
              <a:rPr lang="en-US" err="1"/>
              <a:t>μm</a:t>
            </a:r>
            <a:r>
              <a:rPr lang="en-US"/>
              <a:t>; standard deviation 0.5 </a:t>
            </a:r>
            <a:r>
              <a:rPr lang="en-US" err="1"/>
              <a:t>μm</a:t>
            </a:r>
            <a:r>
              <a:rPr lang="en-US"/>
              <a:t>.</a:t>
            </a:r>
          </a:p>
          <a:p>
            <a:pPr marL="342900" indent="-342900">
              <a:buFont typeface="Arial" panose="020B0604020202020204" pitchFamily="34" charset="0"/>
              <a:buChar char="•"/>
            </a:pPr>
            <a:r>
              <a:rPr lang="en-US"/>
              <a:t>Each bearing measured with standard uncertainty 0.25 </a:t>
            </a:r>
            <a:r>
              <a:rPr lang="en-US" err="1"/>
              <a:t>μm</a:t>
            </a:r>
            <a:r>
              <a:rPr lang="en-US"/>
              <a:t> (normal distribution)</a:t>
            </a:r>
          </a:p>
          <a:p>
            <a:pPr marL="342900" indent="-342900">
              <a:buFont typeface="Arial" panose="020B0604020202020204" pitchFamily="34" charset="0"/>
              <a:buChar char="•"/>
            </a:pPr>
            <a:r>
              <a:rPr lang="en-US"/>
              <a:t>Maximum allowed PFA is 0.1%.</a:t>
            </a:r>
          </a:p>
          <a:p>
            <a:endParaRPr lang="en-US"/>
          </a:p>
          <a:p>
            <a:r>
              <a:rPr lang="en-US"/>
              <a:t>Questions to get started:</a:t>
            </a:r>
          </a:p>
          <a:p>
            <a:pPr marL="342900" indent="-342900">
              <a:buFont typeface="Arial" panose="020B0604020202020204" pitchFamily="34" charset="0"/>
              <a:buChar char="•"/>
            </a:pPr>
            <a:r>
              <a:rPr lang="en-US" b="1"/>
              <a:t>What are the tolerance limits?</a:t>
            </a:r>
          </a:p>
          <a:p>
            <a:pPr marL="342900" indent="-342900">
              <a:buFont typeface="Arial" panose="020B0604020202020204" pitchFamily="34" charset="0"/>
              <a:buChar char="•"/>
            </a:pPr>
            <a:r>
              <a:rPr lang="en-US" b="1"/>
              <a:t>What is the TUR? Does TUR make sense?</a:t>
            </a:r>
          </a:p>
          <a:p>
            <a:pPr marL="342900" indent="-342900">
              <a:buFont typeface="Arial" panose="020B0604020202020204" pitchFamily="34" charset="0"/>
              <a:buChar char="•"/>
            </a:pPr>
            <a:r>
              <a:rPr lang="en-US" b="1"/>
              <a:t>What PDF should be used for product distribution?</a:t>
            </a:r>
          </a:p>
          <a:p>
            <a:endParaRPr lang="en-US"/>
          </a:p>
        </p:txBody>
      </p:sp>
    </p:spTree>
    <p:extLst>
      <p:ext uri="{BB962C8B-B14F-4D97-AF65-F5344CB8AC3E}">
        <p14:creationId xmlns:p14="http://schemas.microsoft.com/office/powerpoint/2010/main" val="32234168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6CE47C-397F-4E87-9668-5078DF1B27A6}"/>
              </a:ext>
            </a:extLst>
          </p:cNvPr>
          <p:cNvSpPr>
            <a:spLocks noGrp="1"/>
          </p:cNvSpPr>
          <p:nvPr>
            <p:ph type="title"/>
          </p:nvPr>
        </p:nvSpPr>
        <p:spPr/>
        <p:txBody>
          <a:bodyPr/>
          <a:lstStyle/>
          <a:p>
            <a:r>
              <a:rPr lang="en-US"/>
              <a:t>Exercise – Ball Bearings (JCGM106 9.5.4)</a:t>
            </a:r>
          </a:p>
        </p:txBody>
      </p:sp>
      <p:sp>
        <p:nvSpPr>
          <p:cNvPr id="3" name="Slide Number Placeholder 2">
            <a:extLst>
              <a:ext uri="{FF2B5EF4-FFF2-40B4-BE49-F238E27FC236}">
                <a16:creationId xmlns:a16="http://schemas.microsoft.com/office/drawing/2014/main" id="{E470BCF5-B7D7-4FC9-8C6E-29002B52644F}"/>
              </a:ext>
            </a:extLst>
          </p:cNvPr>
          <p:cNvSpPr>
            <a:spLocks noGrp="1"/>
          </p:cNvSpPr>
          <p:nvPr>
            <p:ph type="sldNum" sz="quarter" idx="10"/>
          </p:nvPr>
        </p:nvSpPr>
        <p:spPr/>
        <p:txBody>
          <a:bodyPr/>
          <a:lstStyle/>
          <a:p>
            <a:fld id="{4FAB73BC-B049-4115-A692-8D63A059BFB8}" type="slidenum">
              <a:rPr lang="en-US" smtClean="0"/>
              <a:pPr/>
              <a:t>97</a:t>
            </a:fld>
            <a:endParaRPr lang="en-US"/>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DBA4A62A-4A3F-4D29-ABD0-F93402200417}"/>
                  </a:ext>
                </a:extLst>
              </p:cNvPr>
              <p:cNvSpPr>
                <a:spLocks noGrp="1"/>
              </p:cNvSpPr>
              <p:nvPr>
                <p:ph sz="quarter" idx="11"/>
              </p:nvPr>
            </p:nvSpPr>
            <p:spPr/>
            <p:txBody>
              <a:bodyPr/>
              <a:lstStyle/>
              <a:p>
                <a:r>
                  <a:rPr lang="en-US"/>
                  <a:t>Because radial error motion can never be negative, but process is close to zero, a gamma distribution can be used. (See JCGM106 B.3)</a:t>
                </a:r>
              </a:p>
              <a:p>
                <a:r>
                  <a:rPr lang="en-US"/>
                  <a:t>Lower limit is implied at 0.</a:t>
                </a:r>
              </a:p>
              <a:p>
                <a:r>
                  <a:rPr lang="en-US"/>
                  <a:t>TUR does not apply! (Distribution is gamma, customer requires 0.1% PFA max)</a:t>
                </a:r>
              </a:p>
              <a:p>
                <a:endParaRPr lang="en-US"/>
              </a:p>
              <a:p>
                <a:endParaRPr lang="en-US"/>
              </a:p>
              <a:p>
                <a:r>
                  <a:rPr lang="en-US"/>
                  <a:t>Gamma Distribution:</a:t>
                </a:r>
              </a:p>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𝛼</m:t>
                      </m:r>
                      <m:r>
                        <a:rPr lang="en-US" i="1">
                          <a:latin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𝜇</m:t>
                              </m:r>
                            </m:e>
                            <m:sup>
                              <m:r>
                                <a:rPr lang="en-US" i="1">
                                  <a:latin typeface="Cambria Math" panose="02040503050406030204" pitchFamily="18" charset="0"/>
                                  <a:ea typeface="Cambria Math" panose="02040503050406030204" pitchFamily="18" charset="0"/>
                                </a:rPr>
                                <m:t>2</m:t>
                              </m:r>
                            </m:sup>
                          </m:sSup>
                        </m:num>
                        <m:den>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𝑠</m:t>
                              </m:r>
                            </m:e>
                            <m:sup>
                              <m:r>
                                <a:rPr lang="en-US" i="1">
                                  <a:latin typeface="Cambria Math" panose="02040503050406030204" pitchFamily="18" charset="0"/>
                                  <a:ea typeface="Cambria Math" panose="02040503050406030204" pitchFamily="18" charset="0"/>
                                </a:rPr>
                                <m:t>2</m:t>
                              </m:r>
                            </m:sup>
                          </m:sSup>
                        </m:den>
                      </m:f>
                      <m:r>
                        <a:rPr lang="en-US" i="1">
                          <a:latin typeface="Cambria Math" panose="02040503050406030204" pitchFamily="18" charset="0"/>
                          <a:ea typeface="Cambria Math" panose="02040503050406030204" pitchFamily="18" charset="0"/>
                        </a:rPr>
                        <m:t>= </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1 </m:t>
                          </m:r>
                          <m:r>
                            <a:rPr lang="en-US" i="1">
                              <a:latin typeface="Cambria Math" panose="02040503050406030204" pitchFamily="18" charset="0"/>
                              <a:ea typeface="Cambria Math" panose="02040503050406030204" pitchFamily="18" charset="0"/>
                            </a:rPr>
                            <m:t>𝜇</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𝑚</m:t>
                              </m:r>
                            </m:e>
                            <m:sup>
                              <m:r>
                                <a:rPr lang="en-US" i="1">
                                  <a:latin typeface="Cambria Math" panose="02040503050406030204" pitchFamily="18" charset="0"/>
                                  <a:ea typeface="Cambria Math" panose="02040503050406030204" pitchFamily="18" charset="0"/>
                                </a:rPr>
                                <m:t>2</m:t>
                              </m:r>
                            </m:sup>
                          </m:sSup>
                        </m:num>
                        <m:den>
                          <m:r>
                            <a:rPr lang="en-US" i="1">
                              <a:latin typeface="Cambria Math" panose="02040503050406030204" pitchFamily="18" charset="0"/>
                              <a:ea typeface="Cambria Math" panose="02040503050406030204" pitchFamily="18" charset="0"/>
                            </a:rPr>
                            <m:t>0.5 </m:t>
                          </m:r>
                          <m:r>
                            <a:rPr lang="en-US" i="1">
                              <a:latin typeface="Cambria Math" panose="02040503050406030204" pitchFamily="18" charset="0"/>
                              <a:ea typeface="Cambria Math" panose="02040503050406030204" pitchFamily="18" charset="0"/>
                            </a:rPr>
                            <m:t>𝜇</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𝑚</m:t>
                              </m:r>
                            </m:e>
                            <m:sup>
                              <m:r>
                                <a:rPr lang="en-US" i="1">
                                  <a:latin typeface="Cambria Math" panose="02040503050406030204" pitchFamily="18" charset="0"/>
                                  <a:ea typeface="Cambria Math" panose="02040503050406030204" pitchFamily="18" charset="0"/>
                                </a:rPr>
                                <m:t>2</m:t>
                              </m:r>
                            </m:sup>
                          </m:sSup>
                        </m:den>
                      </m:f>
                      <m:r>
                        <a:rPr lang="en-US" i="1">
                          <a:latin typeface="Cambria Math" panose="02040503050406030204" pitchFamily="18" charset="0"/>
                          <a:ea typeface="Cambria Math" panose="02040503050406030204" pitchFamily="18" charset="0"/>
                        </a:rPr>
                        <m:t>=4</m:t>
                      </m:r>
                    </m:oMath>
                  </m:oMathPara>
                </a14:m>
                <a:endParaRPr lang="en-US" i="1">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ea typeface="Cambria Math" panose="02040503050406030204" pitchFamily="18" charset="0"/>
                        </a:rPr>
                        <m:t>𝛽</m:t>
                      </m:r>
                      <m:r>
                        <a:rPr lang="en-US" i="1">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𝜇</m:t>
                          </m:r>
                        </m:num>
                        <m:den>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𝑠</m:t>
                              </m:r>
                            </m:e>
                            <m:sup>
                              <m:r>
                                <a:rPr lang="en-US" i="1">
                                  <a:latin typeface="Cambria Math" panose="02040503050406030204" pitchFamily="18" charset="0"/>
                                  <a:ea typeface="Cambria Math" panose="02040503050406030204" pitchFamily="18" charset="0"/>
                                </a:rPr>
                                <m:t>2</m:t>
                              </m:r>
                            </m:sup>
                          </m:sSup>
                        </m:den>
                      </m:f>
                      <m:r>
                        <a:rPr lang="en-US" i="1">
                          <a:latin typeface="Cambria Math" panose="02040503050406030204" pitchFamily="18" charset="0"/>
                          <a:ea typeface="Cambria Math" panose="02040503050406030204" pitchFamily="18" charset="0"/>
                        </a:rPr>
                        <m:t>= </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1 </m:t>
                          </m:r>
                          <m:r>
                            <a:rPr lang="en-US" i="1">
                              <a:latin typeface="Cambria Math" panose="02040503050406030204" pitchFamily="18" charset="0"/>
                              <a:ea typeface="Cambria Math" panose="02040503050406030204" pitchFamily="18" charset="0"/>
                            </a:rPr>
                            <m:t>𝜇</m:t>
                          </m:r>
                          <m:r>
                            <a:rPr lang="en-US" i="1">
                              <a:latin typeface="Cambria Math" panose="02040503050406030204" pitchFamily="18" charset="0"/>
                              <a:ea typeface="Cambria Math" panose="02040503050406030204" pitchFamily="18" charset="0"/>
                            </a:rPr>
                            <m:t>𝑚</m:t>
                          </m:r>
                        </m:num>
                        <m:den>
                          <m:r>
                            <a:rPr lang="en-US" i="1">
                              <a:latin typeface="Cambria Math" panose="02040503050406030204" pitchFamily="18" charset="0"/>
                              <a:ea typeface="Cambria Math" panose="02040503050406030204" pitchFamily="18" charset="0"/>
                            </a:rPr>
                            <m:t>0.5 </m:t>
                          </m:r>
                          <m:r>
                            <a:rPr lang="en-US" i="1">
                              <a:latin typeface="Cambria Math" panose="02040503050406030204" pitchFamily="18" charset="0"/>
                              <a:ea typeface="Cambria Math" panose="02040503050406030204" pitchFamily="18" charset="0"/>
                            </a:rPr>
                            <m:t>𝜇</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𝑚</m:t>
                              </m:r>
                            </m:e>
                            <m:sup>
                              <m:r>
                                <a:rPr lang="en-US" i="1">
                                  <a:latin typeface="Cambria Math" panose="02040503050406030204" pitchFamily="18" charset="0"/>
                                  <a:ea typeface="Cambria Math" panose="02040503050406030204" pitchFamily="18" charset="0"/>
                                </a:rPr>
                                <m:t>2</m:t>
                              </m:r>
                            </m:sup>
                          </m:sSup>
                        </m:den>
                      </m:f>
                      <m:r>
                        <a:rPr lang="en-US" i="1">
                          <a:latin typeface="Cambria Math" panose="02040503050406030204" pitchFamily="18" charset="0"/>
                          <a:ea typeface="Cambria Math" panose="02040503050406030204" pitchFamily="18" charset="0"/>
                        </a:rPr>
                        <m:t>=4</m:t>
                      </m:r>
                    </m:oMath>
                  </m:oMathPara>
                </a14:m>
                <a:endParaRPr lang="en-US"/>
              </a:p>
              <a:p>
                <a:endParaRPr lang="en-US"/>
              </a:p>
              <a:p>
                <a:endParaRPr lang="en-US"/>
              </a:p>
              <a:p>
                <a:endParaRPr lang="en-US"/>
              </a:p>
              <a:p>
                <a:endParaRPr lang="en-US"/>
              </a:p>
            </p:txBody>
          </p:sp>
        </mc:Choice>
        <mc:Fallback xmlns="">
          <p:sp>
            <p:nvSpPr>
              <p:cNvPr id="4" name="Content Placeholder 3">
                <a:extLst>
                  <a:ext uri="{FF2B5EF4-FFF2-40B4-BE49-F238E27FC236}">
                    <a16:creationId xmlns:a16="http://schemas.microsoft.com/office/drawing/2014/main" id="{DBA4A62A-4A3F-4D29-ABD0-F93402200417}"/>
                  </a:ext>
                </a:extLst>
              </p:cNvPr>
              <p:cNvSpPr>
                <a:spLocks noGrp="1" noRot="1" noChangeAspect="1" noMove="1" noResize="1" noEditPoints="1" noAdjustHandles="1" noChangeArrowheads="1" noChangeShapeType="1" noTextEdit="1"/>
              </p:cNvSpPr>
              <p:nvPr>
                <p:ph sz="quarter" idx="11"/>
              </p:nvPr>
            </p:nvSpPr>
            <p:spPr>
              <a:blipFill>
                <a:blip r:embed="rId2"/>
                <a:stretch>
                  <a:fillRect l="-1379" t="-1321"/>
                </a:stretch>
              </a:blipFill>
            </p:spPr>
            <p:txBody>
              <a:bodyPr/>
              <a:lstStyle/>
              <a:p>
                <a:r>
                  <a:rPr lang="en-US">
                    <a:noFill/>
                  </a:rPr>
                  <a:t> </a:t>
                </a:r>
              </a:p>
            </p:txBody>
          </p:sp>
        </mc:Fallback>
      </mc:AlternateContent>
    </p:spTree>
    <p:extLst>
      <p:ext uri="{BB962C8B-B14F-4D97-AF65-F5344CB8AC3E}">
        <p14:creationId xmlns:p14="http://schemas.microsoft.com/office/powerpoint/2010/main" val="4176010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E8186E-B9B1-4B38-B8C6-AC7EA316D988}"/>
              </a:ext>
            </a:extLst>
          </p:cNvPr>
          <p:cNvSpPr>
            <a:spLocks noGrp="1"/>
          </p:cNvSpPr>
          <p:nvPr>
            <p:ph type="title"/>
          </p:nvPr>
        </p:nvSpPr>
        <p:spPr/>
        <p:txBody>
          <a:bodyPr/>
          <a:lstStyle/>
          <a:p>
            <a:r>
              <a:rPr lang="en-US"/>
              <a:t>Exercise – Ball Bearings (JCGM106 9.5.4)</a:t>
            </a:r>
          </a:p>
        </p:txBody>
      </p:sp>
      <p:sp>
        <p:nvSpPr>
          <p:cNvPr id="3" name="Slide Number Placeholder 2">
            <a:extLst>
              <a:ext uri="{FF2B5EF4-FFF2-40B4-BE49-F238E27FC236}">
                <a16:creationId xmlns:a16="http://schemas.microsoft.com/office/drawing/2014/main" id="{DAF44FEC-855F-4C1F-BD03-B42A7277DE10}"/>
              </a:ext>
            </a:extLst>
          </p:cNvPr>
          <p:cNvSpPr>
            <a:spLocks noGrp="1"/>
          </p:cNvSpPr>
          <p:nvPr>
            <p:ph type="sldNum" sz="quarter" idx="10"/>
          </p:nvPr>
        </p:nvSpPr>
        <p:spPr/>
        <p:txBody>
          <a:bodyPr/>
          <a:lstStyle/>
          <a:p>
            <a:fld id="{4FAB73BC-B049-4115-A692-8D63A059BFB8}" type="slidenum">
              <a:rPr lang="en-US" smtClean="0"/>
              <a:pPr/>
              <a:t>98</a:t>
            </a:fld>
            <a:endParaRPr lang="en-US"/>
          </a:p>
        </p:txBody>
      </p:sp>
      <p:sp>
        <p:nvSpPr>
          <p:cNvPr id="4" name="Content Placeholder 3">
            <a:extLst>
              <a:ext uri="{FF2B5EF4-FFF2-40B4-BE49-F238E27FC236}">
                <a16:creationId xmlns:a16="http://schemas.microsoft.com/office/drawing/2014/main" id="{11056C87-7502-4BFA-B883-C4021DD2A598}"/>
              </a:ext>
            </a:extLst>
          </p:cNvPr>
          <p:cNvSpPr>
            <a:spLocks noGrp="1"/>
          </p:cNvSpPr>
          <p:nvPr>
            <p:ph sz="quarter" idx="11"/>
          </p:nvPr>
        </p:nvSpPr>
        <p:spPr/>
        <p:txBody>
          <a:bodyPr/>
          <a:lstStyle/>
          <a:p>
            <a:pPr lvl="1">
              <a:buFont typeface="Arial" panose="020B0604020202020204" pitchFamily="34" charset="0"/>
              <a:buChar char="•"/>
            </a:pPr>
            <a:r>
              <a:rPr lang="en-US" sz="2400"/>
              <a:t>Requirement: &lt; 2 </a:t>
            </a:r>
            <a:r>
              <a:rPr lang="el-GR" sz="2400"/>
              <a:t>μ</a:t>
            </a:r>
            <a:r>
              <a:rPr lang="en-US" sz="2400"/>
              <a:t>m </a:t>
            </a:r>
          </a:p>
          <a:p>
            <a:pPr lvl="1">
              <a:buFont typeface="Arial" panose="020B0604020202020204" pitchFamily="34" charset="0"/>
              <a:buChar char="•"/>
            </a:pPr>
            <a:r>
              <a:rPr lang="en-US" sz="2400"/>
              <a:t>Process sampled: mean 1</a:t>
            </a:r>
            <a:r>
              <a:rPr lang="el-GR" sz="2400"/>
              <a:t> μ</a:t>
            </a:r>
            <a:r>
              <a:rPr lang="en-US" sz="2400"/>
              <a:t>m; standard deviation 0.5 </a:t>
            </a:r>
            <a:r>
              <a:rPr lang="el-GR" sz="2400"/>
              <a:t>μ</a:t>
            </a:r>
            <a:r>
              <a:rPr lang="en-US" sz="2400"/>
              <a:t>m.</a:t>
            </a:r>
          </a:p>
          <a:p>
            <a:pPr lvl="2">
              <a:buFont typeface="Arial" panose="020B0604020202020204" pitchFamily="34" charset="0"/>
              <a:buChar char="•"/>
            </a:pPr>
            <a:r>
              <a:rPr lang="en-US" sz="2000"/>
              <a:t>Gamma distribution, </a:t>
            </a:r>
            <a:r>
              <a:rPr lang="el-GR" sz="2000"/>
              <a:t>α</a:t>
            </a:r>
            <a:r>
              <a:rPr lang="en-US" sz="2000"/>
              <a:t> = 4, </a:t>
            </a:r>
            <a:r>
              <a:rPr lang="el-GR" sz="2000"/>
              <a:t>β</a:t>
            </a:r>
            <a:r>
              <a:rPr lang="en-US" sz="2000"/>
              <a:t> = 4</a:t>
            </a:r>
          </a:p>
          <a:p>
            <a:pPr lvl="1">
              <a:buFont typeface="Arial" panose="020B0604020202020204" pitchFamily="34" charset="0"/>
              <a:buChar char="•"/>
            </a:pPr>
            <a:r>
              <a:rPr lang="en-US" sz="2400"/>
              <a:t>Measurement uncertainty: 0.25 </a:t>
            </a:r>
            <a:r>
              <a:rPr lang="el-GR" sz="2400"/>
              <a:t>μ</a:t>
            </a:r>
            <a:r>
              <a:rPr lang="en-US" sz="2400"/>
              <a:t>m (normal distribution, k = 1)</a:t>
            </a:r>
          </a:p>
          <a:p>
            <a:pPr lvl="1">
              <a:buFont typeface="Arial" panose="020B0604020202020204" pitchFamily="34" charset="0"/>
              <a:buChar char="•"/>
            </a:pPr>
            <a:r>
              <a:rPr lang="en-US" sz="2400"/>
              <a:t>Maximum allowed PFA is 0.1%.</a:t>
            </a:r>
          </a:p>
          <a:p>
            <a:endParaRPr lang="en-US"/>
          </a:p>
          <a:p>
            <a:endParaRPr lang="en-US"/>
          </a:p>
        </p:txBody>
      </p:sp>
    </p:spTree>
    <p:extLst>
      <p:ext uri="{BB962C8B-B14F-4D97-AF65-F5344CB8AC3E}">
        <p14:creationId xmlns:p14="http://schemas.microsoft.com/office/powerpoint/2010/main" val="4247991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4C6A8C-DD44-467D-B806-5E2496AEBCAE}"/>
              </a:ext>
            </a:extLst>
          </p:cNvPr>
          <p:cNvSpPr>
            <a:spLocks noGrp="1"/>
          </p:cNvSpPr>
          <p:nvPr>
            <p:ph type="title"/>
          </p:nvPr>
        </p:nvSpPr>
        <p:spPr/>
        <p:txBody>
          <a:bodyPr/>
          <a:lstStyle/>
          <a:p>
            <a:r>
              <a:rPr lang="en-US"/>
              <a:t>Exercise – Ball Bearings (JCGM106 9.5.4)</a:t>
            </a:r>
          </a:p>
        </p:txBody>
      </p:sp>
      <p:sp>
        <p:nvSpPr>
          <p:cNvPr id="3" name="Slide Number Placeholder 2">
            <a:extLst>
              <a:ext uri="{FF2B5EF4-FFF2-40B4-BE49-F238E27FC236}">
                <a16:creationId xmlns:a16="http://schemas.microsoft.com/office/drawing/2014/main" id="{60DB332D-A270-4410-8CD8-99A92260DAF2}"/>
              </a:ext>
            </a:extLst>
          </p:cNvPr>
          <p:cNvSpPr>
            <a:spLocks noGrp="1"/>
          </p:cNvSpPr>
          <p:nvPr>
            <p:ph type="sldNum" sz="quarter" idx="4"/>
          </p:nvPr>
        </p:nvSpPr>
        <p:spPr/>
        <p:txBody>
          <a:bodyPr/>
          <a:lstStyle/>
          <a:p>
            <a:fld id="{4FAB73BC-B049-4115-A692-8D63A059BFB8}" type="slidenum">
              <a:rPr lang="en-US" smtClean="0"/>
              <a:pPr/>
              <a:t>99</a:t>
            </a:fld>
            <a:endParaRPr lang="en-US"/>
          </a:p>
        </p:txBody>
      </p:sp>
      <p:pic>
        <p:nvPicPr>
          <p:cNvPr id="7" name="Picture 6">
            <a:extLst>
              <a:ext uri="{FF2B5EF4-FFF2-40B4-BE49-F238E27FC236}">
                <a16:creationId xmlns:a16="http://schemas.microsoft.com/office/drawing/2014/main" id="{8AA26C50-CED7-C9EE-7B79-792D42703F9F}"/>
              </a:ext>
            </a:extLst>
          </p:cNvPr>
          <p:cNvPicPr>
            <a:picLocks noChangeAspect="1"/>
          </p:cNvPicPr>
          <p:nvPr/>
        </p:nvPicPr>
        <p:blipFill>
          <a:blip r:embed="rId2"/>
          <a:stretch>
            <a:fillRect/>
          </a:stretch>
        </p:blipFill>
        <p:spPr>
          <a:xfrm>
            <a:off x="3107891" y="1043561"/>
            <a:ext cx="5976218" cy="5553182"/>
          </a:xfrm>
          <a:prstGeom prst="rect">
            <a:avLst/>
          </a:prstGeom>
        </p:spPr>
      </p:pic>
    </p:spTree>
    <p:extLst>
      <p:ext uri="{BB962C8B-B14F-4D97-AF65-F5344CB8AC3E}">
        <p14:creationId xmlns:p14="http://schemas.microsoft.com/office/powerpoint/2010/main" val="1336048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Sandia Angles">
  <a:themeElements>
    <a:clrScheme name="Sandia">
      <a:dk1>
        <a:srgbClr val="373434"/>
      </a:dk1>
      <a:lt1>
        <a:srgbClr val="FFFFFF"/>
      </a:lt1>
      <a:dk2>
        <a:srgbClr val="005376"/>
      </a:dk2>
      <a:lt2>
        <a:srgbClr val="E7E6E6"/>
      </a:lt2>
      <a:accent1>
        <a:srgbClr val="27ADCF"/>
      </a:accent1>
      <a:accent2>
        <a:srgbClr val="269077"/>
      </a:accent2>
      <a:accent3>
        <a:srgbClr val="6AB344"/>
      </a:accent3>
      <a:accent4>
        <a:srgbClr val="F69B45"/>
      </a:accent4>
      <a:accent5>
        <a:srgbClr val="A93F36"/>
      </a:accent5>
      <a:accent6>
        <a:srgbClr val="7F3A7F"/>
      </a:accent6>
      <a:hlink>
        <a:srgbClr val="27ADCF"/>
      </a:hlink>
      <a:folHlink>
        <a:srgbClr val="285C7B"/>
      </a:folHlink>
    </a:clrScheme>
    <a:fontScheme name="Open Sans Bold &amp; light">
      <a:majorFont>
        <a:latin typeface="Open Sans bold"/>
        <a:ea typeface=""/>
        <a:cs typeface=""/>
      </a:majorFont>
      <a:minorFont>
        <a:latin typeface="Open Sans Ligh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lIns="91440" tIns="45720" rIns="91440" bIns="45720" rtlCol="0">
        <a:noAutofit/>
      </a:bodyPr>
      <a:lstStyle>
        <a:defPPr algn="l">
          <a:defRPr dirty="0"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7294</TotalTime>
  <Words>9852</Words>
  <Application>Microsoft Office PowerPoint</Application>
  <PresentationFormat>Widescreen</PresentationFormat>
  <Paragraphs>1570</Paragraphs>
  <Slides>132</Slides>
  <Notes>43</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132</vt:i4>
      </vt:variant>
    </vt:vector>
  </HeadingPairs>
  <TitlesOfParts>
    <vt:vector size="146" baseType="lpstr">
      <vt:lpstr>Cambria Math</vt:lpstr>
      <vt:lpstr>Courier New</vt:lpstr>
      <vt:lpstr>Open Sans Light</vt:lpstr>
      <vt:lpstr>MS Mincho</vt:lpstr>
      <vt:lpstr>Wingdings</vt:lpstr>
      <vt:lpstr>Symbol</vt:lpstr>
      <vt:lpstr>Arial</vt:lpstr>
      <vt:lpstr>Open Sans</vt:lpstr>
      <vt:lpstr>Times New Roman</vt:lpstr>
      <vt:lpstr>Calibri</vt:lpstr>
      <vt:lpstr>Open Sans </vt:lpstr>
      <vt:lpstr>Open Sans bold</vt:lpstr>
      <vt:lpstr>Arial,Sans-Serif</vt:lpstr>
      <vt:lpstr>Sandia Angles</vt:lpstr>
      <vt:lpstr>Measurement Decision Risk</vt:lpstr>
      <vt:lpstr>Class Agenda</vt:lpstr>
      <vt:lpstr>Introductions</vt:lpstr>
      <vt:lpstr>Learning Objectives</vt:lpstr>
      <vt:lpstr>Prerequisites</vt:lpstr>
      <vt:lpstr>Reference Materials</vt:lpstr>
      <vt:lpstr>Section 1 Measurement Decisions and Conformity Assessment</vt:lpstr>
      <vt:lpstr>Section 1 – Measurement Decisions and Conformity Assessment</vt:lpstr>
      <vt:lpstr>Examples of decisions based on measurement</vt:lpstr>
      <vt:lpstr>What is risk? (Quality engineer’s definition)</vt:lpstr>
      <vt:lpstr>What is risk? (Quality engineer’s definition)</vt:lpstr>
      <vt:lpstr>Definition: Conformity Assessment</vt:lpstr>
      <vt:lpstr>Measurement Decision</vt:lpstr>
      <vt:lpstr>Measurement Decision</vt:lpstr>
      <vt:lpstr>What is risk? (Metrologist’s definition)</vt:lpstr>
      <vt:lpstr>Binary Decision Rule – Four possible outcomes</vt:lpstr>
      <vt:lpstr>Question </vt:lpstr>
      <vt:lpstr>Consequences of Bad Measurements – Deflategate</vt:lpstr>
      <vt:lpstr>Use a Measurement Assurance Plan to document measurement adequacy</vt:lpstr>
      <vt:lpstr>Use a Measurement Assurance Plan to document measurement adequacy</vt:lpstr>
      <vt:lpstr>Use a Measurement Assurance Plan to document measurement adequacy</vt:lpstr>
      <vt:lpstr>Deflategate Measurement – What happens when your TUR is too low</vt:lpstr>
      <vt:lpstr>What is this TUR thing, anyway?</vt:lpstr>
      <vt:lpstr>Requirements and Policy</vt:lpstr>
      <vt:lpstr>Question</vt:lpstr>
      <vt:lpstr>Section 2 Specific and Global Risk </vt:lpstr>
      <vt:lpstr>Section 2– Specific and Global Risk </vt:lpstr>
      <vt:lpstr>Type A and Type B Uncertainty Evaluation</vt:lpstr>
      <vt:lpstr>Question </vt:lpstr>
      <vt:lpstr>Expanded Uncertainty </vt:lpstr>
      <vt:lpstr>Probability of Conformance (p_c)</vt:lpstr>
      <vt:lpstr>Probability of Conformance – Quantified </vt:lpstr>
      <vt:lpstr>Example – Speed Limit Enforcement (Example 1 in JCGM106)</vt:lpstr>
      <vt:lpstr>Probability of Conformance Plot – Speed Limit Enforcement</vt:lpstr>
      <vt:lpstr>Probability of Conformance Plot – Speed Limit Enforcement</vt:lpstr>
      <vt:lpstr>Specific Risk – adds a decision to the measurement result</vt:lpstr>
      <vt:lpstr>Specific Risk – Quantified </vt:lpstr>
      <vt:lpstr>Risk Probability</vt:lpstr>
      <vt:lpstr>Global Risk</vt:lpstr>
      <vt:lpstr>Global Risk</vt:lpstr>
      <vt:lpstr>Global Risk – Quantified (Equation 19 and 20 in JCGM106)</vt:lpstr>
      <vt:lpstr>Global Risk – Quantified (Equation 19 and 20 in JCGM106)</vt:lpstr>
      <vt:lpstr>Some common variations on PFA/PFR equations</vt:lpstr>
      <vt:lpstr>Question </vt:lpstr>
      <vt:lpstr>Exercise – Voltmeter calibration</vt:lpstr>
      <vt:lpstr>Software to the rescue!</vt:lpstr>
      <vt:lpstr>Exercise – Use Suncal to calculate PFA and PFR of voltmeter problem</vt:lpstr>
      <vt:lpstr>Section 3 Historical Product Data</vt:lpstr>
      <vt:lpstr>Section 3 – Historical Product Data</vt:lpstr>
      <vt:lpstr>Information needed to calculate risk (“prior knowledge”)</vt:lpstr>
      <vt:lpstr>Where do we get the product distribution in Calibration Labs?</vt:lpstr>
      <vt:lpstr>Example – Estimating Product Distribution from ITP</vt:lpstr>
      <vt:lpstr>Where do we get the product distribution in Manufacturing?</vt:lpstr>
      <vt:lpstr>Distribution Fitting</vt:lpstr>
      <vt:lpstr>Example – Distribution Fit From Manufacturing Data</vt:lpstr>
      <vt:lpstr>Question</vt:lpstr>
      <vt:lpstr>Section 4 Simplified Risk Metrics</vt:lpstr>
      <vt:lpstr>Section 4 – Simplified Risk Metrics</vt:lpstr>
      <vt:lpstr>Information Requirements</vt:lpstr>
      <vt:lpstr>Test Uncertainty Ratio</vt:lpstr>
      <vt:lpstr>TAR or TUR?</vt:lpstr>
      <vt:lpstr>What does TUR have to do with risk?</vt:lpstr>
      <vt:lpstr>PFA versus TUR and itp – why we use 4:1 “rule”</vt:lpstr>
      <vt:lpstr>TUR and worst-case PFA</vt:lpstr>
      <vt:lpstr>Historical Note</vt:lpstr>
      <vt:lpstr>Now we have two risk calculation tools</vt:lpstr>
      <vt:lpstr>Exercise – Resistor Example JCGM106 9.5.3 (page 27)</vt:lpstr>
      <vt:lpstr>Resistor Example – Add a screening process</vt:lpstr>
      <vt:lpstr>TUR makes some assumptions. Are they justified?</vt:lpstr>
      <vt:lpstr>TUR assumptions</vt:lpstr>
      <vt:lpstr>Section 5 Risk Management</vt:lpstr>
      <vt:lpstr>Section 5 – Risk Management</vt:lpstr>
      <vt:lpstr>Four ways of reducing false accept risk</vt:lpstr>
      <vt:lpstr>Guardbanding defines acceptance limits lower than tolerance limits</vt:lpstr>
      <vt:lpstr>Guardband factor is the multiplier used to reduce tolerance limits</vt:lpstr>
      <vt:lpstr>Guardbanded Risk – calculated from same integrals with modified limits</vt:lpstr>
      <vt:lpstr>Guardbanded Risk – visualized using Monte Carlo</vt:lpstr>
      <vt:lpstr>Common guardbanding methods</vt:lpstr>
      <vt:lpstr>Resistor Example continued with guardbanding</vt:lpstr>
      <vt:lpstr>Guardbanding comments and recommendations</vt:lpstr>
      <vt:lpstr>Which is more important - Global Risk vs. Specific Risk?</vt:lpstr>
      <vt:lpstr>Unconditional Risk vs. Conditional Risk?</vt:lpstr>
      <vt:lpstr>Question </vt:lpstr>
      <vt:lpstr>Section 6 When TUR doesn’t work</vt:lpstr>
      <vt:lpstr>Section 6 – When TUR doesn’t work</vt:lpstr>
      <vt:lpstr>Recall the assumptions made by TUR and 4:1 rule</vt:lpstr>
      <vt:lpstr>One-sided tolerances</vt:lpstr>
      <vt:lpstr>One-sided tolerances – Traditional U95 can be overly conservative</vt:lpstr>
      <vt:lpstr>Assuming TL = 0 is dangerous!</vt:lpstr>
      <vt:lpstr>One-sided Option 1: Always apply U95 Guardbanding</vt:lpstr>
      <vt:lpstr>One-sided Option 2: Reduced U95 Guardband</vt:lpstr>
      <vt:lpstr>One-sided Option 3: Use a modified TUR &gt; 4 rule</vt:lpstr>
      <vt:lpstr>One-sided Option 4: Just do the calculus</vt:lpstr>
      <vt:lpstr>Non-normal distributions</vt:lpstr>
      <vt:lpstr>Biased product distributions</vt:lpstr>
      <vt:lpstr>Exercise – Ball Bearings (JCGM106 9.5.4)</vt:lpstr>
      <vt:lpstr>Exercise – Ball Bearings (JCGM106 9.5.4)</vt:lpstr>
      <vt:lpstr>Exercise – Ball Bearings (JCGM106 9.5.4)</vt:lpstr>
      <vt:lpstr>Exercise – Ball Bearings (JCGM106 9.5.4)</vt:lpstr>
      <vt:lpstr>Exercise – Ball Bearings (JCGM106 9.5.4)</vt:lpstr>
      <vt:lpstr>Wrap-Up</vt:lpstr>
      <vt:lpstr>Decision Rules</vt:lpstr>
      <vt:lpstr>9900000 AU Options (Effective January 2024)</vt:lpstr>
      <vt:lpstr>R028 Options (Effective August 2025)</vt:lpstr>
      <vt:lpstr>Back to Measurement Assurance Plans</vt:lpstr>
      <vt:lpstr>Bottom line</vt:lpstr>
      <vt:lpstr>References</vt:lpstr>
      <vt:lpstr>Variables Glossary</vt:lpstr>
      <vt:lpstr>Appendix A Equation Variations</vt:lpstr>
      <vt:lpstr>JCGM106 Eq. 19 and 20 with normal distributions substituted</vt:lpstr>
      <vt:lpstr>JCGM106 Normal Probability Density and Distribution Functions</vt:lpstr>
      <vt:lpstr>JCGM106 Equations A.15 and A.16 (for normal distributions)</vt:lpstr>
      <vt:lpstr>Deaver's Equations for PFA and PFR (normal distributions)</vt:lpstr>
      <vt:lpstr>Notation translator</vt:lpstr>
      <vt:lpstr>Appendix B Additional Considerations</vt:lpstr>
      <vt:lpstr>Probability of Conformance using Microsoft Excel </vt:lpstr>
      <vt:lpstr>Process Capability Index Cpk</vt:lpstr>
      <vt:lpstr>Guardbanding methods as described in NCSL’s Guide to Z540</vt:lpstr>
      <vt:lpstr>Risk in 3D!</vt:lpstr>
      <vt:lpstr>Specific-Risk Guardbanding</vt:lpstr>
      <vt:lpstr>How guardband methods reduce risk differently</vt:lpstr>
      <vt:lpstr>Appendix C Suncal Desktop Version Risk Calculations</vt:lpstr>
      <vt:lpstr>Calculator Download (Desktop Version)</vt:lpstr>
      <vt:lpstr>Features</vt:lpstr>
      <vt:lpstr>Simple Mode</vt:lpstr>
      <vt:lpstr>Full Mode</vt:lpstr>
      <vt:lpstr>Guardband Tool – in Risk Menu</vt:lpstr>
      <vt:lpstr>Monte Carlo</vt:lpstr>
      <vt:lpstr>Fitting distributions to sampled data</vt:lpstr>
      <vt:lpstr>Sweeping guardband to find optimal value</vt:lpstr>
      <vt:lpstr>Risk Curves Mode</vt:lpstr>
      <vt:lpstr>Risk with Biased Distributions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Rejeki Lancar</dc:creator>
  <cp:lastModifiedBy>Delker, Collin James</cp:lastModifiedBy>
  <cp:revision>1</cp:revision>
  <dcterms:created xsi:type="dcterms:W3CDTF">2018-07-21T13:25:45Z</dcterms:created>
  <dcterms:modified xsi:type="dcterms:W3CDTF">2025-05-06T14:44:31Z</dcterms:modified>
</cp:coreProperties>
</file>